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7"/>
  </p:notesMasterIdLst>
  <p:sldIdLst>
    <p:sldId id="256" r:id="rId3"/>
    <p:sldId id="277" r:id="rId4"/>
    <p:sldId id="291" r:id="rId5"/>
    <p:sldId id="257" r:id="rId6"/>
    <p:sldId id="1153" r:id="rId7"/>
    <p:sldId id="1152" r:id="rId8"/>
    <p:sldId id="259" r:id="rId9"/>
    <p:sldId id="273" r:id="rId10"/>
    <p:sldId id="278" r:id="rId11"/>
    <p:sldId id="275" r:id="rId12"/>
    <p:sldId id="293" r:id="rId13"/>
    <p:sldId id="294" r:id="rId14"/>
    <p:sldId id="295" r:id="rId15"/>
    <p:sldId id="296" r:id="rId16"/>
    <p:sldId id="297" r:id="rId17"/>
    <p:sldId id="269" r:id="rId18"/>
    <p:sldId id="271" r:id="rId19"/>
    <p:sldId id="270" r:id="rId20"/>
    <p:sldId id="298" r:id="rId21"/>
    <p:sldId id="300" r:id="rId22"/>
    <p:sldId id="1154" r:id="rId23"/>
    <p:sldId id="302" r:id="rId24"/>
    <p:sldId id="303" r:id="rId25"/>
    <p:sldId id="1158" r:id="rId26"/>
    <p:sldId id="1156" r:id="rId27"/>
    <p:sldId id="1155" r:id="rId28"/>
    <p:sldId id="1157" r:id="rId29"/>
    <p:sldId id="288" r:id="rId30"/>
    <p:sldId id="282" r:id="rId31"/>
    <p:sldId id="304" r:id="rId32"/>
    <p:sldId id="1150" r:id="rId33"/>
    <p:sldId id="1151" r:id="rId34"/>
    <p:sldId id="279" r:id="rId35"/>
    <p:sldId id="27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6FE94B-0E7E-19DD-F362-444E80EA5A51}" name="Beatriz Trujillo" initials="BT" userId="S::btrujillo@cityofsoledad.gov::079b2dbb-cc06-44fc-8b99-378d59c4a399"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E4A1AE-06D5-4927-9BC4-0A724CDDF0B6}" v="719" dt="2025-03-07T00:23:11.028"/>
    <p1510:client id="{D4CF44FD-1367-2F13-D941-4481016B18AC}" v="350" dt="2025-03-06T01:36:29.722"/>
    <p1510:client id="{D51C0A29-6F00-4F01-8EB9-61EA5498293C}" v="7411" dt="2025-03-07T00:34:57.8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42"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microsoft.com/office/2015/10/relationships/revisionInfo" Target="revisionInfo.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atriz Trujillo" userId="079b2dbb-cc06-44fc-8b99-378d59c4a399" providerId="ADAL" clId="{99E4A1AE-06D5-4927-9BC4-0A724CDDF0B6}"/>
    <pc:docChg chg="undo custSel delSld modSld sldOrd">
      <pc:chgData name="Beatriz Trujillo" userId="079b2dbb-cc06-44fc-8b99-378d59c4a399" providerId="ADAL" clId="{99E4A1AE-06D5-4927-9BC4-0A724CDDF0B6}" dt="2025-03-07T00:23:11.027" v="707" actId="20577"/>
      <pc:docMkLst>
        <pc:docMk/>
      </pc:docMkLst>
      <pc:sldChg chg="addSp delSp modSp mod modNotesTx">
        <pc:chgData name="Beatriz Trujillo" userId="079b2dbb-cc06-44fc-8b99-378d59c4a399" providerId="ADAL" clId="{99E4A1AE-06D5-4927-9BC4-0A724CDDF0B6}" dt="2025-03-07T00:14:15.543" v="704" actId="12385"/>
        <pc:sldMkLst>
          <pc:docMk/>
          <pc:sldMk cId="1946697279" sldId="304"/>
        </pc:sldMkLst>
        <pc:spChg chg="mod">
          <ac:chgData name="Beatriz Trujillo" userId="079b2dbb-cc06-44fc-8b99-378d59c4a399" providerId="ADAL" clId="{99E4A1AE-06D5-4927-9BC4-0A724CDDF0B6}" dt="2025-03-06T23:48:41.860" v="460" actId="14100"/>
          <ac:spMkLst>
            <pc:docMk/>
            <pc:sldMk cId="1946697279" sldId="304"/>
            <ac:spMk id="2" creationId="{B4E03F57-5F6E-40DC-697D-026BAEDF7C54}"/>
          </ac:spMkLst>
        </pc:spChg>
        <pc:spChg chg="add mod">
          <ac:chgData name="Beatriz Trujillo" userId="079b2dbb-cc06-44fc-8b99-378d59c4a399" providerId="ADAL" clId="{99E4A1AE-06D5-4927-9BC4-0A724CDDF0B6}" dt="2025-03-06T23:52:51.194" v="480" actId="1076"/>
          <ac:spMkLst>
            <pc:docMk/>
            <pc:sldMk cId="1946697279" sldId="304"/>
            <ac:spMk id="7" creationId="{E1C1FA95-7F86-B2BF-30BF-950968A9E477}"/>
          </ac:spMkLst>
        </pc:spChg>
        <pc:spChg chg="mod ord">
          <ac:chgData name="Beatriz Trujillo" userId="079b2dbb-cc06-44fc-8b99-378d59c4a399" providerId="ADAL" clId="{99E4A1AE-06D5-4927-9BC4-0A724CDDF0B6}" dt="2025-03-07T00:01:35.943" v="686" actId="20577"/>
          <ac:spMkLst>
            <pc:docMk/>
            <pc:sldMk cId="1946697279" sldId="304"/>
            <ac:spMk id="8" creationId="{420BED26-A0D4-9104-382D-16921C12E4A1}"/>
          </ac:spMkLst>
        </pc:spChg>
        <pc:spChg chg="add mod">
          <ac:chgData name="Beatriz Trujillo" userId="079b2dbb-cc06-44fc-8b99-378d59c4a399" providerId="ADAL" clId="{99E4A1AE-06D5-4927-9BC4-0A724CDDF0B6}" dt="2025-03-06T23:54:40.796" v="526" actId="1076"/>
          <ac:spMkLst>
            <pc:docMk/>
            <pc:sldMk cId="1946697279" sldId="304"/>
            <ac:spMk id="9" creationId="{E849CE17-09B1-E131-38D1-2846F7B402E0}"/>
          </ac:spMkLst>
        </pc:spChg>
        <pc:graphicFrameChg chg="add mod modGraphic">
          <ac:chgData name="Beatriz Trujillo" userId="079b2dbb-cc06-44fc-8b99-378d59c4a399" providerId="ADAL" clId="{99E4A1AE-06D5-4927-9BC4-0A724CDDF0B6}" dt="2025-03-07T00:14:15.543" v="704" actId="12385"/>
          <ac:graphicFrameMkLst>
            <pc:docMk/>
            <pc:sldMk cId="1946697279" sldId="304"/>
            <ac:graphicFrameMk id="3" creationId="{2D9DB876-EE0C-EE7D-9E3E-58F390F59F70}"/>
          </ac:graphicFrameMkLst>
        </pc:graphicFrameChg>
        <pc:graphicFrameChg chg="add mod modGraphic">
          <ac:chgData name="Beatriz Trujillo" userId="079b2dbb-cc06-44fc-8b99-378d59c4a399" providerId="ADAL" clId="{99E4A1AE-06D5-4927-9BC4-0A724CDDF0B6}" dt="2025-03-06T23:54:01.073" v="486" actId="1076"/>
          <ac:graphicFrameMkLst>
            <pc:docMk/>
            <pc:sldMk cId="1946697279" sldId="304"/>
            <ac:graphicFrameMk id="5" creationId="{63A02E41-A66F-9600-5D92-7AB60957A244}"/>
          </ac:graphicFrameMkLst>
        </pc:graphicFrameChg>
        <pc:picChg chg="del mod">
          <ac:chgData name="Beatriz Trujillo" userId="079b2dbb-cc06-44fc-8b99-378d59c4a399" providerId="ADAL" clId="{99E4A1AE-06D5-4927-9BC4-0A724CDDF0B6}" dt="2025-03-06T23:48:15.014" v="456" actId="478"/>
          <ac:picMkLst>
            <pc:docMk/>
            <pc:sldMk cId="1946697279" sldId="304"/>
            <ac:picMk id="4" creationId="{3FD61FAB-38ED-B593-09E3-2B913639F41C}"/>
          </ac:picMkLst>
        </pc:picChg>
        <pc:picChg chg="del mod">
          <ac:chgData name="Beatriz Trujillo" userId="079b2dbb-cc06-44fc-8b99-378d59c4a399" providerId="ADAL" clId="{99E4A1AE-06D5-4927-9BC4-0A724CDDF0B6}" dt="2025-03-06T23:41:07.645" v="256" actId="478"/>
          <ac:picMkLst>
            <pc:docMk/>
            <pc:sldMk cId="1946697279" sldId="304"/>
            <ac:picMk id="6" creationId="{3F728545-422D-099E-2258-DC01C4D0B50F}"/>
          </ac:picMkLst>
        </pc:picChg>
      </pc:sldChg>
      <pc:sldChg chg="modSp del mod">
        <pc:chgData name="Beatriz Trujillo" userId="079b2dbb-cc06-44fc-8b99-378d59c4a399" providerId="ADAL" clId="{99E4A1AE-06D5-4927-9BC4-0A724CDDF0B6}" dt="2025-03-06T23:07:20.574" v="195" actId="2696"/>
        <pc:sldMkLst>
          <pc:docMk/>
          <pc:sldMk cId="3498757239" sldId="1149"/>
        </pc:sldMkLst>
        <pc:spChg chg="mod">
          <ac:chgData name="Beatriz Trujillo" userId="079b2dbb-cc06-44fc-8b99-378d59c4a399" providerId="ADAL" clId="{99E4A1AE-06D5-4927-9BC4-0A724CDDF0B6}" dt="2025-03-06T21:57:27.619" v="30" actId="20577"/>
          <ac:spMkLst>
            <pc:docMk/>
            <pc:sldMk cId="3498757239" sldId="1149"/>
            <ac:spMk id="9" creationId="{F56B4243-6269-1252-96C4-DC0B2F9B4543}"/>
          </ac:spMkLst>
        </pc:spChg>
        <pc:graphicFrameChg chg="mod">
          <ac:chgData name="Beatriz Trujillo" userId="079b2dbb-cc06-44fc-8b99-378d59c4a399" providerId="ADAL" clId="{99E4A1AE-06D5-4927-9BC4-0A724CDDF0B6}" dt="2025-03-06T23:05:51.104" v="185" actId="313"/>
          <ac:graphicFrameMkLst>
            <pc:docMk/>
            <pc:sldMk cId="3498757239" sldId="1149"/>
            <ac:graphicFrameMk id="10" creationId="{704F6509-2088-3AE4-BDAD-FA05D834BE77}"/>
          </ac:graphicFrameMkLst>
        </pc:graphicFrameChg>
      </pc:sldChg>
      <pc:sldChg chg="addSp delSp modSp mod ord">
        <pc:chgData name="Beatriz Trujillo" userId="079b2dbb-cc06-44fc-8b99-378d59c4a399" providerId="ADAL" clId="{99E4A1AE-06D5-4927-9BC4-0A724CDDF0B6}" dt="2025-03-07T00:17:33.647" v="705" actId="14734"/>
        <pc:sldMkLst>
          <pc:docMk/>
          <pc:sldMk cId="2701516631" sldId="1150"/>
        </pc:sldMkLst>
        <pc:spChg chg="mod">
          <ac:chgData name="Beatriz Trujillo" userId="079b2dbb-cc06-44fc-8b99-378d59c4a399" providerId="ADAL" clId="{99E4A1AE-06D5-4927-9BC4-0A724CDDF0B6}" dt="2025-03-06T23:00:33.854" v="155" actId="26606"/>
          <ac:spMkLst>
            <pc:docMk/>
            <pc:sldMk cId="2701516631" sldId="1150"/>
            <ac:spMk id="9" creationId="{F56B4243-6269-1252-96C4-DC0B2F9B4543}"/>
          </ac:spMkLst>
        </pc:spChg>
        <pc:spChg chg="del">
          <ac:chgData name="Beatriz Trujillo" userId="079b2dbb-cc06-44fc-8b99-378d59c4a399" providerId="ADAL" clId="{99E4A1AE-06D5-4927-9BC4-0A724CDDF0B6}" dt="2025-03-06T23:00:33.854" v="155" actId="26606"/>
          <ac:spMkLst>
            <pc:docMk/>
            <pc:sldMk cId="2701516631" sldId="1150"/>
            <ac:spMk id="12" creationId="{53B021B3-DE93-4AB7-8A18-CF5F1CED88B8}"/>
          </ac:spMkLst>
        </pc:spChg>
        <pc:spChg chg="del">
          <ac:chgData name="Beatriz Trujillo" userId="079b2dbb-cc06-44fc-8b99-378d59c4a399" providerId="ADAL" clId="{99E4A1AE-06D5-4927-9BC4-0A724CDDF0B6}" dt="2025-03-06T23:00:33.854" v="155" actId="26606"/>
          <ac:spMkLst>
            <pc:docMk/>
            <pc:sldMk cId="2701516631" sldId="1150"/>
            <ac:spMk id="14" creationId="{52D502E5-F6B4-4D58-B4AE-FC466FF15EE8}"/>
          </ac:spMkLst>
        </pc:spChg>
        <pc:spChg chg="del">
          <ac:chgData name="Beatriz Trujillo" userId="079b2dbb-cc06-44fc-8b99-378d59c4a399" providerId="ADAL" clId="{99E4A1AE-06D5-4927-9BC4-0A724CDDF0B6}" dt="2025-03-06T23:00:33.854" v="155" actId="26606"/>
          <ac:spMkLst>
            <pc:docMk/>
            <pc:sldMk cId="2701516631" sldId="1150"/>
            <ac:spMk id="16" creationId="{9DECDBF4-02B6-4BB4-B65B-B8107AD6A9E8}"/>
          </ac:spMkLst>
        </pc:spChg>
        <pc:spChg chg="add">
          <ac:chgData name="Beatriz Trujillo" userId="079b2dbb-cc06-44fc-8b99-378d59c4a399" providerId="ADAL" clId="{99E4A1AE-06D5-4927-9BC4-0A724CDDF0B6}" dt="2025-03-06T23:00:33.854" v="155" actId="26606"/>
          <ac:spMkLst>
            <pc:docMk/>
            <pc:sldMk cId="2701516631" sldId="1150"/>
            <ac:spMk id="21" creationId="{BCED4D40-4B67-4331-AC48-79B82B4A47D8}"/>
          </ac:spMkLst>
        </pc:spChg>
        <pc:spChg chg="add">
          <ac:chgData name="Beatriz Trujillo" userId="079b2dbb-cc06-44fc-8b99-378d59c4a399" providerId="ADAL" clId="{99E4A1AE-06D5-4927-9BC4-0A724CDDF0B6}" dt="2025-03-06T23:00:33.854" v="155" actId="26606"/>
          <ac:spMkLst>
            <pc:docMk/>
            <pc:sldMk cId="2701516631" sldId="1150"/>
            <ac:spMk id="23" creationId="{670CEDEF-4F34-412E-84EE-329C1E936AF5}"/>
          </ac:spMkLst>
        </pc:spChg>
        <pc:graphicFrameChg chg="add mod modGraphic">
          <ac:chgData name="Beatriz Trujillo" userId="079b2dbb-cc06-44fc-8b99-378d59c4a399" providerId="ADAL" clId="{99E4A1AE-06D5-4927-9BC4-0A724CDDF0B6}" dt="2025-03-07T00:17:33.647" v="705" actId="14734"/>
          <ac:graphicFrameMkLst>
            <pc:docMk/>
            <pc:sldMk cId="2701516631" sldId="1150"/>
            <ac:graphicFrameMk id="2" creationId="{A80B0ECE-FC97-A6F5-2C12-CE6E3F80F5C3}"/>
          </ac:graphicFrameMkLst>
        </pc:graphicFrameChg>
        <pc:graphicFrameChg chg="del modGraphic">
          <ac:chgData name="Beatriz Trujillo" userId="079b2dbb-cc06-44fc-8b99-378d59c4a399" providerId="ADAL" clId="{99E4A1AE-06D5-4927-9BC4-0A724CDDF0B6}" dt="2025-03-06T21:59:33.313" v="102" actId="478"/>
          <ac:graphicFrameMkLst>
            <pc:docMk/>
            <pc:sldMk cId="2701516631" sldId="1150"/>
            <ac:graphicFrameMk id="18" creationId="{D8797BDB-8C7F-2B94-8C7E-143EF7064FC9}"/>
          </ac:graphicFrameMkLst>
        </pc:graphicFrameChg>
        <pc:picChg chg="add mod">
          <ac:chgData name="Beatriz Trujillo" userId="079b2dbb-cc06-44fc-8b99-378d59c4a399" providerId="ADAL" clId="{99E4A1AE-06D5-4927-9BC4-0A724CDDF0B6}" dt="2025-03-06T23:09:03.403" v="218" actId="1076"/>
          <ac:picMkLst>
            <pc:docMk/>
            <pc:sldMk cId="2701516631" sldId="1150"/>
            <ac:picMk id="3" creationId="{E085E3AF-604A-F549-0F69-E1574DE7EA63}"/>
          </ac:picMkLst>
        </pc:picChg>
      </pc:sldChg>
      <pc:sldChg chg="addSp delSp modSp mod">
        <pc:chgData name="Beatriz Trujillo" userId="079b2dbb-cc06-44fc-8b99-378d59c4a399" providerId="ADAL" clId="{99E4A1AE-06D5-4927-9BC4-0A724CDDF0B6}" dt="2025-03-07T00:23:11.027" v="707" actId="20577"/>
        <pc:sldMkLst>
          <pc:docMk/>
          <pc:sldMk cId="1934309516" sldId="1151"/>
        </pc:sldMkLst>
        <pc:spChg chg="mod">
          <ac:chgData name="Beatriz Trujillo" userId="079b2dbb-cc06-44fc-8b99-378d59c4a399" providerId="ADAL" clId="{99E4A1AE-06D5-4927-9BC4-0A724CDDF0B6}" dt="2025-03-07T00:13:59.991" v="703" actId="404"/>
          <ac:spMkLst>
            <pc:docMk/>
            <pc:sldMk cId="1934309516" sldId="1151"/>
            <ac:spMk id="9" creationId="{F56B4243-6269-1252-96C4-DC0B2F9B4543}"/>
          </ac:spMkLst>
        </pc:spChg>
        <pc:spChg chg="del">
          <ac:chgData name="Beatriz Trujillo" userId="079b2dbb-cc06-44fc-8b99-378d59c4a399" providerId="ADAL" clId="{99E4A1AE-06D5-4927-9BC4-0A724CDDF0B6}" dt="2025-03-07T00:02:20.039" v="687" actId="26606"/>
          <ac:spMkLst>
            <pc:docMk/>
            <pc:sldMk cId="1934309516" sldId="1151"/>
            <ac:spMk id="33" creationId="{53B021B3-DE93-4AB7-8A18-CF5F1CED88B8}"/>
          </ac:spMkLst>
        </pc:spChg>
        <pc:spChg chg="del">
          <ac:chgData name="Beatriz Trujillo" userId="079b2dbb-cc06-44fc-8b99-378d59c4a399" providerId="ADAL" clId="{99E4A1AE-06D5-4927-9BC4-0A724CDDF0B6}" dt="2025-03-07T00:02:20.039" v="687" actId="26606"/>
          <ac:spMkLst>
            <pc:docMk/>
            <pc:sldMk cId="1934309516" sldId="1151"/>
            <ac:spMk id="34" creationId="{52D502E5-F6B4-4D58-B4AE-FC466FF15EE8}"/>
          </ac:spMkLst>
        </pc:spChg>
        <pc:spChg chg="del">
          <ac:chgData name="Beatriz Trujillo" userId="079b2dbb-cc06-44fc-8b99-378d59c4a399" providerId="ADAL" clId="{99E4A1AE-06D5-4927-9BC4-0A724CDDF0B6}" dt="2025-03-07T00:02:20.039" v="687" actId="26606"/>
          <ac:spMkLst>
            <pc:docMk/>
            <pc:sldMk cId="1934309516" sldId="1151"/>
            <ac:spMk id="35" creationId="{9DECDBF4-02B6-4BB4-B65B-B8107AD6A9E8}"/>
          </ac:spMkLst>
        </pc:spChg>
        <pc:spChg chg="add">
          <ac:chgData name="Beatriz Trujillo" userId="079b2dbb-cc06-44fc-8b99-378d59c4a399" providerId="ADAL" clId="{99E4A1AE-06D5-4927-9BC4-0A724CDDF0B6}" dt="2025-03-07T00:02:20.039" v="687" actId="26606"/>
          <ac:spMkLst>
            <pc:docMk/>
            <pc:sldMk cId="1934309516" sldId="1151"/>
            <ac:spMk id="40" creationId="{2E442304-DDBD-4F7B-8017-36BCC863FB40}"/>
          </ac:spMkLst>
        </pc:spChg>
        <pc:spChg chg="add">
          <ac:chgData name="Beatriz Trujillo" userId="079b2dbb-cc06-44fc-8b99-378d59c4a399" providerId="ADAL" clId="{99E4A1AE-06D5-4927-9BC4-0A724CDDF0B6}" dt="2025-03-07T00:02:20.039" v="687" actId="26606"/>
          <ac:spMkLst>
            <pc:docMk/>
            <pc:sldMk cId="1934309516" sldId="1151"/>
            <ac:spMk id="42" creationId="{5E107275-3853-46FD-A241-DE4355A42675}"/>
          </ac:spMkLst>
        </pc:spChg>
        <pc:graphicFrameChg chg="add mod">
          <ac:chgData name="Beatriz Trujillo" userId="079b2dbb-cc06-44fc-8b99-378d59c4a399" providerId="ADAL" clId="{99E4A1AE-06D5-4927-9BC4-0A724CDDF0B6}" dt="2025-03-07T00:23:11.027" v="707" actId="20577"/>
          <ac:graphicFrameMkLst>
            <pc:docMk/>
            <pc:sldMk cId="1934309516" sldId="1151"/>
            <ac:graphicFrameMk id="2" creationId="{463043AA-D1B3-6ED1-C2C7-564D44D121E0}"/>
          </ac:graphicFrameMkLst>
        </pc:graphicFrameChg>
        <pc:graphicFrameChg chg="del mod modGraphic">
          <ac:chgData name="Beatriz Trujillo" userId="079b2dbb-cc06-44fc-8b99-378d59c4a399" providerId="ADAL" clId="{99E4A1AE-06D5-4927-9BC4-0A724CDDF0B6}" dt="2025-03-07T00:02:34.360" v="689" actId="478"/>
          <ac:graphicFrameMkLst>
            <pc:docMk/>
            <pc:sldMk cId="1934309516" sldId="1151"/>
            <ac:graphicFrameMk id="18" creationId="{29541DC1-6BE5-6880-F5C5-BAB31E3E8113}"/>
          </ac:graphicFrameMkLst>
        </pc:graphicFrameChg>
      </pc:sldChg>
    </pc:docChg>
  </pc:docChgLst>
  <pc:docChgLst>
    <pc:chgData name="Ariana Mora" userId="ec1e62b6-321a-42f6-a14a-7c3a1cb8b815" providerId="ADAL" clId="{78242019-FC5C-2644-BDAA-9C03A8C050E3}"/>
    <pc:docChg chg="undo custSel addSld delSld modSld sldOrd">
      <pc:chgData name="Ariana Mora" userId="ec1e62b6-321a-42f6-a14a-7c3a1cb8b815" providerId="ADAL" clId="{78242019-FC5C-2644-BDAA-9C03A8C050E3}" dt="2025-03-05T06:07:10.099" v="1973" actId="20577"/>
      <pc:docMkLst>
        <pc:docMk/>
      </pc:docMkLst>
      <pc:sldChg chg="modSp">
        <pc:chgData name="Ariana Mora" userId="ec1e62b6-321a-42f6-a14a-7c3a1cb8b815" providerId="ADAL" clId="{78242019-FC5C-2644-BDAA-9C03A8C050E3}" dt="2025-03-05T04:35:19.629" v="35" actId="14100"/>
        <pc:sldMkLst>
          <pc:docMk/>
          <pc:sldMk cId="3882649265" sldId="256"/>
        </pc:sldMkLst>
        <pc:picChg chg="mod">
          <ac:chgData name="Ariana Mora" userId="ec1e62b6-321a-42f6-a14a-7c3a1cb8b815" providerId="ADAL" clId="{78242019-FC5C-2644-BDAA-9C03A8C050E3}" dt="2025-03-05T04:35:08.867" v="34" actId="14100"/>
          <ac:picMkLst>
            <pc:docMk/>
            <pc:sldMk cId="3882649265" sldId="256"/>
            <ac:picMk id="13" creationId="{296DCEAB-00BF-821C-7291-1588725B2569}"/>
          </ac:picMkLst>
        </pc:picChg>
        <pc:picChg chg="mod">
          <ac:chgData name="Ariana Mora" userId="ec1e62b6-321a-42f6-a14a-7c3a1cb8b815" providerId="ADAL" clId="{78242019-FC5C-2644-BDAA-9C03A8C050E3}" dt="2025-03-05T04:35:19.629" v="35" actId="14100"/>
          <ac:picMkLst>
            <pc:docMk/>
            <pc:sldMk cId="3882649265" sldId="256"/>
            <ac:picMk id="18" creationId="{BC0CD701-1659-9284-3E0F-05BFB65ECAEE}"/>
          </ac:picMkLst>
        </pc:picChg>
      </pc:sldChg>
      <pc:sldChg chg="delSp modSp ord modNotesTx">
        <pc:chgData name="Ariana Mora" userId="ec1e62b6-321a-42f6-a14a-7c3a1cb8b815" providerId="ADAL" clId="{78242019-FC5C-2644-BDAA-9C03A8C050E3}" dt="2025-03-05T05:13:55.695" v="1371" actId="20577"/>
        <pc:sldMkLst>
          <pc:docMk/>
          <pc:sldMk cId="1284273882" sldId="257"/>
        </pc:sldMkLst>
        <pc:spChg chg="mod">
          <ac:chgData name="Ariana Mora" userId="ec1e62b6-321a-42f6-a14a-7c3a1cb8b815" providerId="ADAL" clId="{78242019-FC5C-2644-BDAA-9C03A8C050E3}" dt="2025-03-05T05:02:02.434" v="1222" actId="20577"/>
          <ac:spMkLst>
            <pc:docMk/>
            <pc:sldMk cId="1284273882" sldId="257"/>
            <ac:spMk id="2" creationId="{4C2EB6B9-75CB-CAF6-0182-CD38E0847A05}"/>
          </ac:spMkLst>
        </pc:spChg>
        <pc:spChg chg="mod">
          <ac:chgData name="Ariana Mora" userId="ec1e62b6-321a-42f6-a14a-7c3a1cb8b815" providerId="ADAL" clId="{78242019-FC5C-2644-BDAA-9C03A8C050E3}" dt="2025-03-05T04:59:52.075" v="1196" actId="20577"/>
          <ac:spMkLst>
            <pc:docMk/>
            <pc:sldMk cId="1284273882" sldId="257"/>
            <ac:spMk id="3" creationId="{DE66F0B4-62F1-AB86-EDF9-8669461DEBD6}"/>
          </ac:spMkLst>
        </pc:spChg>
        <pc:picChg chg="mod">
          <ac:chgData name="Ariana Mora" userId="ec1e62b6-321a-42f6-a14a-7c3a1cb8b815" providerId="ADAL" clId="{78242019-FC5C-2644-BDAA-9C03A8C050E3}" dt="2025-03-05T05:00:54.537" v="1203" actId="14100"/>
          <ac:picMkLst>
            <pc:docMk/>
            <pc:sldMk cId="1284273882" sldId="257"/>
            <ac:picMk id="5" creationId="{6C39C1A8-EE50-F7E2-B7B1-65C6868BEF41}"/>
          </ac:picMkLst>
        </pc:picChg>
        <pc:picChg chg="del">
          <ac:chgData name="Ariana Mora" userId="ec1e62b6-321a-42f6-a14a-7c3a1cb8b815" providerId="ADAL" clId="{78242019-FC5C-2644-BDAA-9C03A8C050E3}" dt="2025-03-05T05:00:28.180" v="1197" actId="478"/>
          <ac:picMkLst>
            <pc:docMk/>
            <pc:sldMk cId="1284273882" sldId="257"/>
            <ac:picMk id="7" creationId="{D8102DD1-C1E2-D8F1-26FC-3204D2A8BCE1}"/>
          </ac:picMkLst>
        </pc:picChg>
        <pc:picChg chg="del mod">
          <ac:chgData name="Ariana Mora" userId="ec1e62b6-321a-42f6-a14a-7c3a1cb8b815" providerId="ADAL" clId="{78242019-FC5C-2644-BDAA-9C03A8C050E3}" dt="2025-03-05T05:00:42.712" v="1200" actId="478"/>
          <ac:picMkLst>
            <pc:docMk/>
            <pc:sldMk cId="1284273882" sldId="257"/>
            <ac:picMk id="9" creationId="{AB1239CB-24DB-BA2E-C8D1-ACF92C15080D}"/>
          </ac:picMkLst>
        </pc:picChg>
      </pc:sldChg>
      <pc:sldChg chg="del">
        <pc:chgData name="Ariana Mora" userId="ec1e62b6-321a-42f6-a14a-7c3a1cb8b815" providerId="ADAL" clId="{78242019-FC5C-2644-BDAA-9C03A8C050E3}" dt="2025-03-05T05:07:39.212" v="1271" actId="2696"/>
        <pc:sldMkLst>
          <pc:docMk/>
          <pc:sldMk cId="2527054826" sldId="258"/>
        </pc:sldMkLst>
      </pc:sldChg>
      <pc:sldChg chg="del">
        <pc:chgData name="Ariana Mora" userId="ec1e62b6-321a-42f6-a14a-7c3a1cb8b815" providerId="ADAL" clId="{78242019-FC5C-2644-BDAA-9C03A8C050E3}" dt="2025-03-05T05:49:39.522" v="1688" actId="2696"/>
        <pc:sldMkLst>
          <pc:docMk/>
          <pc:sldMk cId="2652053895" sldId="260"/>
        </pc:sldMkLst>
      </pc:sldChg>
      <pc:sldChg chg="ord modNotesTx">
        <pc:chgData name="Ariana Mora" userId="ec1e62b6-321a-42f6-a14a-7c3a1cb8b815" providerId="ADAL" clId="{78242019-FC5C-2644-BDAA-9C03A8C050E3}" dt="2025-03-05T05:12:37.996" v="1367" actId="20577"/>
        <pc:sldMkLst>
          <pc:docMk/>
          <pc:sldMk cId="2687466044" sldId="261"/>
        </pc:sldMkLst>
      </pc:sldChg>
      <pc:sldChg chg="ord">
        <pc:chgData name="Ariana Mora" userId="ec1e62b6-321a-42f6-a14a-7c3a1cb8b815" providerId="ADAL" clId="{78242019-FC5C-2644-BDAA-9C03A8C050E3}" dt="2025-03-05T05:59:00.767" v="1847" actId="1076"/>
        <pc:sldMkLst>
          <pc:docMk/>
          <pc:sldMk cId="3028280421" sldId="262"/>
        </pc:sldMkLst>
      </pc:sldChg>
      <pc:sldChg chg="ord">
        <pc:chgData name="Ariana Mora" userId="ec1e62b6-321a-42f6-a14a-7c3a1cb8b815" providerId="ADAL" clId="{78242019-FC5C-2644-BDAA-9C03A8C050E3}" dt="2025-03-05T05:59:09.929" v="1848" actId="1076"/>
        <pc:sldMkLst>
          <pc:docMk/>
          <pc:sldMk cId="2584645470" sldId="263"/>
        </pc:sldMkLst>
      </pc:sldChg>
      <pc:sldChg chg="ord">
        <pc:chgData name="Ariana Mora" userId="ec1e62b6-321a-42f6-a14a-7c3a1cb8b815" providerId="ADAL" clId="{78242019-FC5C-2644-BDAA-9C03A8C050E3}" dt="2025-03-05T05:59:21.474" v="1849" actId="1076"/>
        <pc:sldMkLst>
          <pc:docMk/>
          <pc:sldMk cId="846956746" sldId="264"/>
        </pc:sldMkLst>
      </pc:sldChg>
      <pc:sldChg chg="ord">
        <pc:chgData name="Ariana Mora" userId="ec1e62b6-321a-42f6-a14a-7c3a1cb8b815" providerId="ADAL" clId="{78242019-FC5C-2644-BDAA-9C03A8C050E3}" dt="2025-03-05T05:58:48.260" v="1846" actId="1076"/>
        <pc:sldMkLst>
          <pc:docMk/>
          <pc:sldMk cId="1046351923" sldId="265"/>
        </pc:sldMkLst>
      </pc:sldChg>
      <pc:sldChg chg="modSp ord">
        <pc:chgData name="Ariana Mora" userId="ec1e62b6-321a-42f6-a14a-7c3a1cb8b815" providerId="ADAL" clId="{78242019-FC5C-2644-BDAA-9C03A8C050E3}" dt="2025-03-05T05:56:34.006" v="1823" actId="20577"/>
        <pc:sldMkLst>
          <pc:docMk/>
          <pc:sldMk cId="593228355" sldId="267"/>
        </pc:sldMkLst>
        <pc:spChg chg="mod">
          <ac:chgData name="Ariana Mora" userId="ec1e62b6-321a-42f6-a14a-7c3a1cb8b815" providerId="ADAL" clId="{78242019-FC5C-2644-BDAA-9C03A8C050E3}" dt="2025-03-05T05:56:34.006" v="1823" actId="20577"/>
          <ac:spMkLst>
            <pc:docMk/>
            <pc:sldMk cId="593228355" sldId="267"/>
            <ac:spMk id="3" creationId="{F36386DD-6025-9C24-C690-D2AA8E6F7143}"/>
          </ac:spMkLst>
        </pc:spChg>
      </pc:sldChg>
      <pc:sldChg chg="ord">
        <pc:chgData name="Ariana Mora" userId="ec1e62b6-321a-42f6-a14a-7c3a1cb8b815" providerId="ADAL" clId="{78242019-FC5C-2644-BDAA-9C03A8C050E3}" dt="2025-03-05T05:08:59.862" v="1365" actId="1076"/>
        <pc:sldMkLst>
          <pc:docMk/>
          <pc:sldMk cId="837254167" sldId="269"/>
        </pc:sldMkLst>
      </pc:sldChg>
      <pc:sldChg chg="modSp ord">
        <pc:chgData name="Ariana Mora" userId="ec1e62b6-321a-42f6-a14a-7c3a1cb8b815" providerId="ADAL" clId="{78242019-FC5C-2644-BDAA-9C03A8C050E3}" dt="2025-03-05T05:51:56.438" v="1705" actId="20577"/>
        <pc:sldMkLst>
          <pc:docMk/>
          <pc:sldMk cId="3652237436" sldId="270"/>
        </pc:sldMkLst>
        <pc:spChg chg="mod">
          <ac:chgData name="Ariana Mora" userId="ec1e62b6-321a-42f6-a14a-7c3a1cb8b815" providerId="ADAL" clId="{78242019-FC5C-2644-BDAA-9C03A8C050E3}" dt="2025-03-05T05:51:56.438" v="1705" actId="20577"/>
          <ac:spMkLst>
            <pc:docMk/>
            <pc:sldMk cId="3652237436" sldId="270"/>
            <ac:spMk id="3" creationId="{733DDD56-4E28-8DD9-26E5-DEE246E349B0}"/>
          </ac:spMkLst>
        </pc:spChg>
      </pc:sldChg>
      <pc:sldChg chg="ord">
        <pc:chgData name="Ariana Mora" userId="ec1e62b6-321a-42f6-a14a-7c3a1cb8b815" providerId="ADAL" clId="{78242019-FC5C-2644-BDAA-9C03A8C050E3}" dt="2025-03-05T05:36:25.316" v="1535" actId="1076"/>
        <pc:sldMkLst>
          <pc:docMk/>
          <pc:sldMk cId="3745542295" sldId="271"/>
        </pc:sldMkLst>
      </pc:sldChg>
      <pc:sldChg chg="addSp modSp del ord">
        <pc:chgData name="Ariana Mora" userId="ec1e62b6-321a-42f6-a14a-7c3a1cb8b815" providerId="ADAL" clId="{78242019-FC5C-2644-BDAA-9C03A8C050E3}" dt="2025-03-05T05:50:24.153" v="1691" actId="2696"/>
        <pc:sldMkLst>
          <pc:docMk/>
          <pc:sldMk cId="698999868" sldId="272"/>
        </pc:sldMkLst>
        <pc:spChg chg="mod">
          <ac:chgData name="Ariana Mora" userId="ec1e62b6-321a-42f6-a14a-7c3a1cb8b815" providerId="ADAL" clId="{78242019-FC5C-2644-BDAA-9C03A8C050E3}" dt="2025-03-05T05:08:03.343" v="1318" actId="20577"/>
          <ac:spMkLst>
            <pc:docMk/>
            <pc:sldMk cId="698999868" sldId="272"/>
            <ac:spMk id="2" creationId="{29CB59BA-B762-5213-243D-1DA0492BD60C}"/>
          </ac:spMkLst>
        </pc:spChg>
        <pc:spChg chg="mod">
          <ac:chgData name="Ariana Mora" userId="ec1e62b6-321a-42f6-a14a-7c3a1cb8b815" providerId="ADAL" clId="{78242019-FC5C-2644-BDAA-9C03A8C050E3}" dt="2025-03-05T05:43:14.337" v="1648" actId="1076"/>
          <ac:spMkLst>
            <pc:docMk/>
            <pc:sldMk cId="698999868" sldId="272"/>
            <ac:spMk id="3" creationId="{C92A5314-AB87-E2E7-8CDC-404DFBBA46B7}"/>
          </ac:spMkLst>
        </pc:spChg>
        <pc:spChg chg="add mod">
          <ac:chgData name="Ariana Mora" userId="ec1e62b6-321a-42f6-a14a-7c3a1cb8b815" providerId="ADAL" clId="{78242019-FC5C-2644-BDAA-9C03A8C050E3}" dt="2025-03-05T05:43:41.162" v="1667" actId="20577"/>
          <ac:spMkLst>
            <pc:docMk/>
            <pc:sldMk cId="698999868" sldId="272"/>
            <ac:spMk id="5" creationId="{599934F2-8D78-AE98-3C3A-578446CB4011}"/>
          </ac:spMkLst>
        </pc:spChg>
      </pc:sldChg>
      <pc:sldChg chg="add del ord">
        <pc:chgData name="Ariana Mora" userId="ec1e62b6-321a-42f6-a14a-7c3a1cb8b815" providerId="ADAL" clId="{78242019-FC5C-2644-BDAA-9C03A8C050E3}" dt="2025-03-05T05:32:25.970" v="1406" actId="1076"/>
        <pc:sldMkLst>
          <pc:docMk/>
          <pc:sldMk cId="2304213085" sldId="274"/>
        </pc:sldMkLst>
      </pc:sldChg>
      <pc:sldChg chg="modSp ord modNotesTx">
        <pc:chgData name="Ariana Mora" userId="ec1e62b6-321a-42f6-a14a-7c3a1cb8b815" providerId="ADAL" clId="{78242019-FC5C-2644-BDAA-9C03A8C050E3}" dt="2025-03-05T06:00:33.279" v="1877" actId="20577"/>
        <pc:sldMkLst>
          <pc:docMk/>
          <pc:sldMk cId="3731988599" sldId="275"/>
        </pc:sldMkLst>
        <pc:spChg chg="mod">
          <ac:chgData name="Ariana Mora" userId="ec1e62b6-321a-42f6-a14a-7c3a1cb8b815" providerId="ADAL" clId="{78242019-FC5C-2644-BDAA-9C03A8C050E3}" dt="2025-03-05T06:00:33.279" v="1877" actId="20577"/>
          <ac:spMkLst>
            <pc:docMk/>
            <pc:sldMk cId="3731988599" sldId="275"/>
            <ac:spMk id="2" creationId="{9A54D71D-0611-8C17-9BEE-724374705E01}"/>
          </ac:spMkLst>
        </pc:spChg>
      </pc:sldChg>
      <pc:sldChg chg="modSp new modNotesTx">
        <pc:chgData name="Ariana Mora" userId="ec1e62b6-321a-42f6-a14a-7c3a1cb8b815" providerId="ADAL" clId="{78242019-FC5C-2644-BDAA-9C03A8C050E3}" dt="2025-03-05T04:51:49.213" v="1171" actId="20577"/>
        <pc:sldMkLst>
          <pc:docMk/>
          <pc:sldMk cId="1663628177" sldId="277"/>
        </pc:sldMkLst>
        <pc:spChg chg="mod">
          <ac:chgData name="Ariana Mora" userId="ec1e62b6-321a-42f6-a14a-7c3a1cb8b815" providerId="ADAL" clId="{78242019-FC5C-2644-BDAA-9C03A8C050E3}" dt="2025-03-05T04:34:52.837" v="31" actId="20577"/>
          <ac:spMkLst>
            <pc:docMk/>
            <pc:sldMk cId="1663628177" sldId="277"/>
            <ac:spMk id="2" creationId="{62469893-619C-124C-F331-741282798C01}"/>
          </ac:spMkLst>
        </pc:spChg>
        <pc:spChg chg="mod">
          <ac:chgData name="Ariana Mora" userId="ec1e62b6-321a-42f6-a14a-7c3a1cb8b815" providerId="ADAL" clId="{78242019-FC5C-2644-BDAA-9C03A8C050E3}" dt="2025-03-05T04:48:32.906" v="713" actId="20577"/>
          <ac:spMkLst>
            <pc:docMk/>
            <pc:sldMk cId="1663628177" sldId="277"/>
            <ac:spMk id="3" creationId="{1777D08C-CC44-983B-9993-C9C1A8F5DC6E}"/>
          </ac:spMkLst>
        </pc:spChg>
      </pc:sldChg>
      <pc:sldChg chg="addSp delSp modSp add modNotesTx">
        <pc:chgData name="Ariana Mora" userId="ec1e62b6-321a-42f6-a14a-7c3a1cb8b815" providerId="ADAL" clId="{78242019-FC5C-2644-BDAA-9C03A8C050E3}" dt="2025-03-05T05:16:08.531" v="1402" actId="20577"/>
        <pc:sldMkLst>
          <pc:docMk/>
          <pc:sldMk cId="521963503" sldId="278"/>
        </pc:sldMkLst>
        <pc:picChg chg="add mod modCrop">
          <ac:chgData name="Ariana Mora" userId="ec1e62b6-321a-42f6-a14a-7c3a1cb8b815" providerId="ADAL" clId="{78242019-FC5C-2644-BDAA-9C03A8C050E3}" dt="2025-03-05T05:05:22.768" v="1267" actId="1076"/>
          <ac:picMkLst>
            <pc:docMk/>
            <pc:sldMk cId="521963503" sldId="278"/>
            <ac:picMk id="3" creationId="{7696DC0E-5739-236F-179A-8E4CFBD7096C}"/>
          </ac:picMkLst>
        </pc:picChg>
        <pc:picChg chg="add mod modCrop">
          <ac:chgData name="Ariana Mora" userId="ec1e62b6-321a-42f6-a14a-7c3a1cb8b815" providerId="ADAL" clId="{78242019-FC5C-2644-BDAA-9C03A8C050E3}" dt="2025-03-05T05:05:33.747" v="1270" actId="1076"/>
          <ac:picMkLst>
            <pc:docMk/>
            <pc:sldMk cId="521963503" sldId="278"/>
            <ac:picMk id="5" creationId="{43EC260B-2E02-5265-5916-9D4E9DDF3E47}"/>
          </ac:picMkLst>
        </pc:picChg>
        <pc:picChg chg="mod modCrop">
          <ac:chgData name="Ariana Mora" userId="ec1e62b6-321a-42f6-a14a-7c3a1cb8b815" providerId="ADAL" clId="{78242019-FC5C-2644-BDAA-9C03A8C050E3}" dt="2025-03-05T05:05:07.286" v="1265" actId="1076"/>
          <ac:picMkLst>
            <pc:docMk/>
            <pc:sldMk cId="521963503" sldId="278"/>
            <ac:picMk id="10" creationId="{0C150935-3255-48F8-5F1A-C012C4EFAECB}"/>
          </ac:picMkLst>
        </pc:picChg>
        <pc:picChg chg="del">
          <ac:chgData name="Ariana Mora" userId="ec1e62b6-321a-42f6-a14a-7c3a1cb8b815" providerId="ADAL" clId="{78242019-FC5C-2644-BDAA-9C03A8C050E3}" dt="2025-03-05T05:02:33.132" v="1224" actId="478"/>
          <ac:picMkLst>
            <pc:docMk/>
            <pc:sldMk cId="521963503" sldId="278"/>
            <ac:picMk id="12" creationId="{76B47866-51BD-DAC4-B9B5-4095915EB78F}"/>
          </ac:picMkLst>
        </pc:picChg>
      </pc:sldChg>
      <pc:sldChg chg="modSp new del">
        <pc:chgData name="Ariana Mora" userId="ec1e62b6-321a-42f6-a14a-7c3a1cb8b815" providerId="ADAL" clId="{78242019-FC5C-2644-BDAA-9C03A8C050E3}" dt="2025-03-05T04:52:13.274" v="1172" actId="2696"/>
        <pc:sldMkLst>
          <pc:docMk/>
          <pc:sldMk cId="2926488337" sldId="278"/>
        </pc:sldMkLst>
        <pc:spChg chg="mod">
          <ac:chgData name="Ariana Mora" userId="ec1e62b6-321a-42f6-a14a-7c3a1cb8b815" providerId="ADAL" clId="{78242019-FC5C-2644-BDAA-9C03A8C050E3}" dt="2025-03-05T04:39:54.196" v="291" actId="20577"/>
          <ac:spMkLst>
            <pc:docMk/>
            <pc:sldMk cId="2926488337" sldId="278"/>
            <ac:spMk id="2" creationId="{C1D6D19B-D5A2-E48E-3207-2F5DED1386A1}"/>
          </ac:spMkLst>
        </pc:spChg>
      </pc:sldChg>
      <pc:sldChg chg="add ord">
        <pc:chgData name="Ariana Mora" userId="ec1e62b6-321a-42f6-a14a-7c3a1cb8b815" providerId="ADAL" clId="{78242019-FC5C-2644-BDAA-9C03A8C050E3}" dt="2025-03-05T05:16:53.514" v="1403" actId="1076"/>
        <pc:sldMkLst>
          <pc:docMk/>
          <pc:sldMk cId="2827344523" sldId="279"/>
        </pc:sldMkLst>
      </pc:sldChg>
      <pc:sldChg chg="add del">
        <pc:chgData name="Ariana Mora" userId="ec1e62b6-321a-42f6-a14a-7c3a1cb8b815" providerId="ADAL" clId="{78242019-FC5C-2644-BDAA-9C03A8C050E3}" dt="2025-03-05T06:05:47.665" v="1912" actId="2696"/>
        <pc:sldMkLst>
          <pc:docMk/>
          <pc:sldMk cId="1985109079" sldId="280"/>
        </pc:sldMkLst>
      </pc:sldChg>
      <pc:sldChg chg="modSp add">
        <pc:chgData name="Ariana Mora" userId="ec1e62b6-321a-42f6-a14a-7c3a1cb8b815" providerId="ADAL" clId="{78242019-FC5C-2644-BDAA-9C03A8C050E3}" dt="2025-03-05T05:38:10.631" v="1557" actId="20577"/>
        <pc:sldMkLst>
          <pc:docMk/>
          <pc:sldMk cId="3614541562" sldId="281"/>
        </pc:sldMkLst>
        <pc:spChg chg="mod">
          <ac:chgData name="Ariana Mora" userId="ec1e62b6-321a-42f6-a14a-7c3a1cb8b815" providerId="ADAL" clId="{78242019-FC5C-2644-BDAA-9C03A8C050E3}" dt="2025-03-05T05:38:10.631" v="1557" actId="20577"/>
          <ac:spMkLst>
            <pc:docMk/>
            <pc:sldMk cId="3614541562" sldId="281"/>
            <ac:spMk id="2" creationId="{29CB59BA-B762-5213-243D-1DA0492BD60C}"/>
          </ac:spMkLst>
        </pc:spChg>
      </pc:sldChg>
      <pc:sldChg chg="modSp add">
        <pc:chgData name="Ariana Mora" userId="ec1e62b6-321a-42f6-a14a-7c3a1cb8b815" providerId="ADAL" clId="{78242019-FC5C-2644-BDAA-9C03A8C050E3}" dt="2025-03-05T05:49:17.581" v="1687" actId="20577"/>
        <pc:sldMkLst>
          <pc:docMk/>
          <pc:sldMk cId="2874574023" sldId="282"/>
        </pc:sldMkLst>
        <pc:spChg chg="mod">
          <ac:chgData name="Ariana Mora" userId="ec1e62b6-321a-42f6-a14a-7c3a1cb8b815" providerId="ADAL" clId="{78242019-FC5C-2644-BDAA-9C03A8C050E3}" dt="2025-03-05T05:49:17.581" v="1687" actId="20577"/>
          <ac:spMkLst>
            <pc:docMk/>
            <pc:sldMk cId="2874574023" sldId="282"/>
            <ac:spMk id="2" creationId="{29CB59BA-B762-5213-243D-1DA0492BD60C}"/>
          </ac:spMkLst>
        </pc:spChg>
      </pc:sldChg>
      <pc:sldChg chg="modSp add ord">
        <pc:chgData name="Ariana Mora" userId="ec1e62b6-321a-42f6-a14a-7c3a1cb8b815" providerId="ADAL" clId="{78242019-FC5C-2644-BDAA-9C03A8C050E3}" dt="2025-03-05T05:54:53.147" v="1747" actId="20577"/>
        <pc:sldMkLst>
          <pc:docMk/>
          <pc:sldMk cId="1066716939" sldId="283"/>
        </pc:sldMkLst>
        <pc:spChg chg="mod">
          <ac:chgData name="Ariana Mora" userId="ec1e62b6-321a-42f6-a14a-7c3a1cb8b815" providerId="ADAL" clId="{78242019-FC5C-2644-BDAA-9C03A8C050E3}" dt="2025-03-05T05:54:53.147" v="1747" actId="20577"/>
          <ac:spMkLst>
            <pc:docMk/>
            <pc:sldMk cId="1066716939" sldId="283"/>
            <ac:spMk id="2" creationId="{9A54D71D-0611-8C17-9BEE-724374705E01}"/>
          </ac:spMkLst>
        </pc:spChg>
      </pc:sldChg>
      <pc:sldChg chg="modSp add">
        <pc:chgData name="Ariana Mora" userId="ec1e62b6-321a-42f6-a14a-7c3a1cb8b815" providerId="ADAL" clId="{78242019-FC5C-2644-BDAA-9C03A8C050E3}" dt="2025-03-05T05:57:43.157" v="1845" actId="20577"/>
        <pc:sldMkLst>
          <pc:docMk/>
          <pc:sldMk cId="956760670" sldId="284"/>
        </pc:sldMkLst>
        <pc:spChg chg="mod">
          <ac:chgData name="Ariana Mora" userId="ec1e62b6-321a-42f6-a14a-7c3a1cb8b815" providerId="ADAL" clId="{78242019-FC5C-2644-BDAA-9C03A8C050E3}" dt="2025-03-05T05:57:43.157" v="1845" actId="20577"/>
          <ac:spMkLst>
            <pc:docMk/>
            <pc:sldMk cId="956760670" sldId="284"/>
            <ac:spMk id="2" creationId="{29CB59BA-B762-5213-243D-1DA0492BD60C}"/>
          </ac:spMkLst>
        </pc:spChg>
      </pc:sldChg>
      <pc:sldChg chg="modSp add del ord">
        <pc:chgData name="Ariana Mora" userId="ec1e62b6-321a-42f6-a14a-7c3a1cb8b815" providerId="ADAL" clId="{78242019-FC5C-2644-BDAA-9C03A8C050E3}" dt="2025-03-05T06:04:25.969" v="1894" actId="2696"/>
        <pc:sldMkLst>
          <pc:docMk/>
          <pc:sldMk cId="1316056421" sldId="285"/>
        </pc:sldMkLst>
        <pc:spChg chg="mod">
          <ac:chgData name="Ariana Mora" userId="ec1e62b6-321a-42f6-a14a-7c3a1cb8b815" providerId="ADAL" clId="{78242019-FC5C-2644-BDAA-9C03A8C050E3}" dt="2025-03-05T06:01:59.376" v="1891" actId="20577"/>
          <ac:spMkLst>
            <pc:docMk/>
            <pc:sldMk cId="1316056421" sldId="285"/>
            <ac:spMk id="2" creationId="{9A54D71D-0611-8C17-9BEE-724374705E01}"/>
          </ac:spMkLst>
        </pc:spChg>
      </pc:sldChg>
      <pc:sldChg chg="add">
        <pc:chgData name="Ariana Mora" userId="ec1e62b6-321a-42f6-a14a-7c3a1cb8b815" providerId="ADAL" clId="{78242019-FC5C-2644-BDAA-9C03A8C050E3}" dt="2025-03-05T06:00:12.469" v="1865" actId="571"/>
        <pc:sldMkLst>
          <pc:docMk/>
          <pc:sldMk cId="3020665294" sldId="286"/>
        </pc:sldMkLst>
      </pc:sldChg>
      <pc:sldChg chg="modSp add ord">
        <pc:chgData name="Ariana Mora" userId="ec1e62b6-321a-42f6-a14a-7c3a1cb8b815" providerId="ADAL" clId="{78242019-FC5C-2644-BDAA-9C03A8C050E3}" dt="2025-03-05T06:04:46.668" v="1905" actId="20577"/>
        <pc:sldMkLst>
          <pc:docMk/>
          <pc:sldMk cId="812303410" sldId="287"/>
        </pc:sldMkLst>
        <pc:spChg chg="mod">
          <ac:chgData name="Ariana Mora" userId="ec1e62b6-321a-42f6-a14a-7c3a1cb8b815" providerId="ADAL" clId="{78242019-FC5C-2644-BDAA-9C03A8C050E3}" dt="2025-03-05T06:04:46.668" v="1905" actId="20577"/>
          <ac:spMkLst>
            <pc:docMk/>
            <pc:sldMk cId="812303410" sldId="287"/>
            <ac:spMk id="2" creationId="{9A54D71D-0611-8C17-9BEE-724374705E01}"/>
          </ac:spMkLst>
        </pc:spChg>
      </pc:sldChg>
      <pc:sldChg chg="modSp add ord">
        <pc:chgData name="Ariana Mora" userId="ec1e62b6-321a-42f6-a14a-7c3a1cb8b815" providerId="ADAL" clId="{78242019-FC5C-2644-BDAA-9C03A8C050E3}" dt="2025-03-05T06:06:48.295" v="1954" actId="20577"/>
        <pc:sldMkLst>
          <pc:docMk/>
          <pc:sldMk cId="2505645831" sldId="288"/>
        </pc:sldMkLst>
        <pc:spChg chg="mod">
          <ac:chgData name="Ariana Mora" userId="ec1e62b6-321a-42f6-a14a-7c3a1cb8b815" providerId="ADAL" clId="{78242019-FC5C-2644-BDAA-9C03A8C050E3}" dt="2025-03-05T06:06:48.295" v="1954" actId="20577"/>
          <ac:spMkLst>
            <pc:docMk/>
            <pc:sldMk cId="2505645831" sldId="288"/>
            <ac:spMk id="2" creationId="{9A54D71D-0611-8C17-9BEE-724374705E01}"/>
          </ac:spMkLst>
        </pc:spChg>
      </pc:sldChg>
      <pc:sldChg chg="modSp add ord">
        <pc:chgData name="Ariana Mora" userId="ec1e62b6-321a-42f6-a14a-7c3a1cb8b815" providerId="ADAL" clId="{78242019-FC5C-2644-BDAA-9C03A8C050E3}" dt="2025-03-05T06:06:15.613" v="1923" actId="20577"/>
        <pc:sldMkLst>
          <pc:docMk/>
          <pc:sldMk cId="3756809541" sldId="289"/>
        </pc:sldMkLst>
        <pc:spChg chg="mod">
          <ac:chgData name="Ariana Mora" userId="ec1e62b6-321a-42f6-a14a-7c3a1cb8b815" providerId="ADAL" clId="{78242019-FC5C-2644-BDAA-9C03A8C050E3}" dt="2025-03-05T06:06:15.613" v="1923" actId="20577"/>
          <ac:spMkLst>
            <pc:docMk/>
            <pc:sldMk cId="3756809541" sldId="289"/>
            <ac:spMk id="2" creationId="{9A54D71D-0611-8C17-9BEE-724374705E01}"/>
          </ac:spMkLst>
        </pc:spChg>
      </pc:sldChg>
      <pc:sldChg chg="modSp add ord">
        <pc:chgData name="Ariana Mora" userId="ec1e62b6-321a-42f6-a14a-7c3a1cb8b815" providerId="ADAL" clId="{78242019-FC5C-2644-BDAA-9C03A8C050E3}" dt="2025-03-05T06:07:10.099" v="1973" actId="20577"/>
        <pc:sldMkLst>
          <pc:docMk/>
          <pc:sldMk cId="3392026146" sldId="290"/>
        </pc:sldMkLst>
        <pc:spChg chg="mod">
          <ac:chgData name="Ariana Mora" userId="ec1e62b6-321a-42f6-a14a-7c3a1cb8b815" providerId="ADAL" clId="{78242019-FC5C-2644-BDAA-9C03A8C050E3}" dt="2025-03-05T06:07:10.099" v="1973" actId="20577"/>
          <ac:spMkLst>
            <pc:docMk/>
            <pc:sldMk cId="3392026146" sldId="290"/>
            <ac:spMk id="2" creationId="{9A54D71D-0611-8C17-9BEE-724374705E01}"/>
          </ac:spMkLst>
        </pc:spChg>
      </pc:sldChg>
    </pc:docChg>
  </pc:docChgLst>
  <pc:docChgLst>
    <pc:chgData name="Beatriz Trujillo" userId="S::btrujillo@cityofsoledad.gov::079b2dbb-cc06-44fc-8b99-378d59c4a399" providerId="AD" clId="Web-{FFABE80F-FFD4-66F1-A3F6-9A203B966C93}"/>
    <pc:docChg chg="modSld">
      <pc:chgData name="Beatriz Trujillo" userId="S::btrujillo@cityofsoledad.gov::079b2dbb-cc06-44fc-8b99-378d59c4a399" providerId="AD" clId="Web-{FFABE80F-FFD4-66F1-A3F6-9A203B966C93}" dt="2025-03-05T23:33:58.625" v="104" actId="20577"/>
      <pc:docMkLst>
        <pc:docMk/>
      </pc:docMkLst>
      <pc:sldChg chg="modSp">
        <pc:chgData name="Beatriz Trujillo" userId="S::btrujillo@cityofsoledad.gov::079b2dbb-cc06-44fc-8b99-378d59c4a399" providerId="AD" clId="Web-{FFABE80F-FFD4-66F1-A3F6-9A203B966C93}" dt="2025-03-05T23:33:58.625" v="104" actId="20577"/>
        <pc:sldMkLst>
          <pc:docMk/>
          <pc:sldMk cId="1663628177" sldId="277"/>
        </pc:sldMkLst>
        <pc:spChg chg="mod">
          <ac:chgData name="Beatriz Trujillo" userId="S::btrujillo@cityofsoledad.gov::079b2dbb-cc06-44fc-8b99-378d59c4a399" providerId="AD" clId="Web-{FFABE80F-FFD4-66F1-A3F6-9A203B966C93}" dt="2025-03-05T23:33:58.625" v="104" actId="20577"/>
          <ac:spMkLst>
            <pc:docMk/>
            <pc:sldMk cId="1663628177" sldId="277"/>
            <ac:spMk id="3" creationId="{1777D08C-CC44-983B-9993-C9C1A8F5DC6E}"/>
          </ac:spMkLst>
        </pc:spChg>
      </pc:sldChg>
      <pc:sldChg chg="modNotes">
        <pc:chgData name="Beatriz Trujillo" userId="S::btrujillo@cityofsoledad.gov::079b2dbb-cc06-44fc-8b99-378d59c4a399" providerId="AD" clId="Web-{FFABE80F-FFD4-66F1-A3F6-9A203B966C93}" dt="2025-03-05T23:31:52.559" v="61"/>
        <pc:sldMkLst>
          <pc:docMk/>
          <pc:sldMk cId="1946697279" sldId="304"/>
        </pc:sldMkLst>
      </pc:sldChg>
    </pc:docChg>
  </pc:docChgLst>
  <pc:docChgLst>
    <pc:chgData name="Ariana Mora" userId="ec1e62b6-321a-42f6-a14a-7c3a1cb8b815" providerId="ADAL" clId="{D51C0A29-6F00-4F01-8EB9-61EA5498293C}"/>
    <pc:docChg chg="undo custSel addSld delSld modSld sldOrd">
      <pc:chgData name="Ariana Mora" userId="ec1e62b6-321a-42f6-a14a-7c3a1cb8b815" providerId="ADAL" clId="{D51C0A29-6F00-4F01-8EB9-61EA5498293C}" dt="2025-03-07T00:34:57.854" v="13431" actId="20577"/>
      <pc:docMkLst>
        <pc:docMk/>
      </pc:docMkLst>
      <pc:sldChg chg="addSp modSp mod">
        <pc:chgData name="Ariana Mora" userId="ec1e62b6-321a-42f6-a14a-7c3a1cb8b815" providerId="ADAL" clId="{D51C0A29-6F00-4F01-8EB9-61EA5498293C}" dt="2025-03-05T23:50:28.682" v="6775" actId="1076"/>
        <pc:sldMkLst>
          <pc:docMk/>
          <pc:sldMk cId="3882649265" sldId="256"/>
        </pc:sldMkLst>
        <pc:spChg chg="mod">
          <ac:chgData name="Ariana Mora" userId="ec1e62b6-321a-42f6-a14a-7c3a1cb8b815" providerId="ADAL" clId="{D51C0A29-6F00-4F01-8EB9-61EA5498293C}" dt="2025-03-05T23:50:22.210" v="6773" actId="1076"/>
          <ac:spMkLst>
            <pc:docMk/>
            <pc:sldMk cId="3882649265" sldId="256"/>
            <ac:spMk id="2" creationId="{6C0C40A6-D85C-26A0-FADE-96D5466E289B}"/>
          </ac:spMkLst>
        </pc:spChg>
        <pc:spChg chg="mod">
          <ac:chgData name="Ariana Mora" userId="ec1e62b6-321a-42f6-a14a-7c3a1cb8b815" providerId="ADAL" clId="{D51C0A29-6F00-4F01-8EB9-61EA5498293C}" dt="2025-03-05T23:50:25.768" v="6774" actId="1076"/>
          <ac:spMkLst>
            <pc:docMk/>
            <pc:sldMk cId="3882649265" sldId="256"/>
            <ac:spMk id="3" creationId="{2D0C35B5-1399-69DB-E828-AF01848701CE}"/>
          </ac:spMkLst>
        </pc:spChg>
        <pc:picChg chg="add mod">
          <ac:chgData name="Ariana Mora" userId="ec1e62b6-321a-42f6-a14a-7c3a1cb8b815" providerId="ADAL" clId="{D51C0A29-6F00-4F01-8EB9-61EA5498293C}" dt="2025-03-05T23:50:28.682" v="6775" actId="1076"/>
          <ac:picMkLst>
            <pc:docMk/>
            <pc:sldMk cId="3882649265" sldId="256"/>
            <ac:picMk id="6" creationId="{F07F0608-6FBB-D861-E19B-1D1C9292FD8F}"/>
          </ac:picMkLst>
        </pc:picChg>
      </pc:sldChg>
      <pc:sldChg chg="modSp mod modNotesTx">
        <pc:chgData name="Ariana Mora" userId="ec1e62b6-321a-42f6-a14a-7c3a1cb8b815" providerId="ADAL" clId="{D51C0A29-6F00-4F01-8EB9-61EA5498293C}" dt="2025-03-06T23:51:47.500" v="12893" actId="20577"/>
        <pc:sldMkLst>
          <pc:docMk/>
          <pc:sldMk cId="1284273882" sldId="257"/>
        </pc:sldMkLst>
        <pc:spChg chg="mod">
          <ac:chgData name="Ariana Mora" userId="ec1e62b6-321a-42f6-a14a-7c3a1cb8b815" providerId="ADAL" clId="{D51C0A29-6F00-4F01-8EB9-61EA5498293C}" dt="2025-03-05T23:51:04.262" v="6776" actId="20577"/>
          <ac:spMkLst>
            <pc:docMk/>
            <pc:sldMk cId="1284273882" sldId="257"/>
            <ac:spMk id="3" creationId="{DE66F0B4-62F1-AB86-EDF9-8669461DEBD6}"/>
          </ac:spMkLst>
        </pc:spChg>
      </pc:sldChg>
      <pc:sldChg chg="addSp modSp mod setBg modNotesTx">
        <pc:chgData name="Ariana Mora" userId="ec1e62b6-321a-42f6-a14a-7c3a1cb8b815" providerId="ADAL" clId="{D51C0A29-6F00-4F01-8EB9-61EA5498293C}" dt="2025-03-06T23:52:03.655" v="12917" actId="20577"/>
        <pc:sldMkLst>
          <pc:docMk/>
          <pc:sldMk cId="1462001958" sldId="259"/>
        </pc:sldMkLst>
        <pc:spChg chg="mod">
          <ac:chgData name="Ariana Mora" userId="ec1e62b6-321a-42f6-a14a-7c3a1cb8b815" providerId="ADAL" clId="{D51C0A29-6F00-4F01-8EB9-61EA5498293C}" dt="2025-03-05T23:36:39.091" v="6396" actId="26606"/>
          <ac:spMkLst>
            <pc:docMk/>
            <pc:sldMk cId="1462001958" sldId="259"/>
            <ac:spMk id="2" creationId="{97CDEFAB-7F2F-3B67-7674-77D653B28C9E}"/>
          </ac:spMkLst>
        </pc:spChg>
        <pc:spChg chg="mod">
          <ac:chgData name="Ariana Mora" userId="ec1e62b6-321a-42f6-a14a-7c3a1cb8b815" providerId="ADAL" clId="{D51C0A29-6F00-4F01-8EB9-61EA5498293C}" dt="2025-03-05T23:37:52.786" v="6681" actId="20577"/>
          <ac:spMkLst>
            <pc:docMk/>
            <pc:sldMk cId="1462001958" sldId="259"/>
            <ac:spMk id="3" creationId="{41D4FC30-C51F-5DD3-B015-4B3638B72D82}"/>
          </ac:spMkLst>
        </pc:spChg>
        <pc:spChg chg="add">
          <ac:chgData name="Ariana Mora" userId="ec1e62b6-321a-42f6-a14a-7c3a1cb8b815" providerId="ADAL" clId="{D51C0A29-6F00-4F01-8EB9-61EA5498293C}" dt="2025-03-05T23:36:39.091" v="6396" actId="26606"/>
          <ac:spMkLst>
            <pc:docMk/>
            <pc:sldMk cId="1462001958" sldId="259"/>
            <ac:spMk id="9" creationId="{F13C74B1-5B17-4795-BED0-7140497B445A}"/>
          </ac:spMkLst>
        </pc:spChg>
        <pc:spChg chg="add">
          <ac:chgData name="Ariana Mora" userId="ec1e62b6-321a-42f6-a14a-7c3a1cb8b815" providerId="ADAL" clId="{D51C0A29-6F00-4F01-8EB9-61EA5498293C}" dt="2025-03-05T23:36:39.091" v="6396" actId="26606"/>
          <ac:spMkLst>
            <pc:docMk/>
            <pc:sldMk cId="1462001958" sldId="259"/>
            <ac:spMk id="11" creationId="{D4974D33-8DC5-464E-8C6D-BE58F0669C17}"/>
          </ac:spMkLst>
        </pc:spChg>
        <pc:picChg chg="add">
          <ac:chgData name="Ariana Mora" userId="ec1e62b6-321a-42f6-a14a-7c3a1cb8b815" providerId="ADAL" clId="{D51C0A29-6F00-4F01-8EB9-61EA5498293C}" dt="2025-03-05T23:36:39.091" v="6396" actId="26606"/>
          <ac:picMkLst>
            <pc:docMk/>
            <pc:sldMk cId="1462001958" sldId="259"/>
            <ac:picMk id="5" creationId="{E2391702-6D0A-C753-D623-CE7F7F640B8B}"/>
          </ac:picMkLst>
        </pc:picChg>
      </pc:sldChg>
      <pc:sldChg chg="addSp delSp modSp mod">
        <pc:chgData name="Ariana Mora" userId="ec1e62b6-321a-42f6-a14a-7c3a1cb8b815" providerId="ADAL" clId="{D51C0A29-6F00-4F01-8EB9-61EA5498293C}" dt="2025-03-05T23:49:05.784" v="6763" actId="27636"/>
        <pc:sldMkLst>
          <pc:docMk/>
          <pc:sldMk cId="2687466044" sldId="261"/>
        </pc:sldMkLst>
      </pc:sldChg>
      <pc:sldChg chg="del">
        <pc:chgData name="Ariana Mora" userId="ec1e62b6-321a-42f6-a14a-7c3a1cb8b815" providerId="ADAL" clId="{D51C0A29-6F00-4F01-8EB9-61EA5498293C}" dt="2025-03-05T17:42:27.303" v="700" actId="47"/>
        <pc:sldMkLst>
          <pc:docMk/>
          <pc:sldMk cId="3028280421" sldId="262"/>
        </pc:sldMkLst>
      </pc:sldChg>
      <pc:sldChg chg="del">
        <pc:chgData name="Ariana Mora" userId="ec1e62b6-321a-42f6-a14a-7c3a1cb8b815" providerId="ADAL" clId="{D51C0A29-6F00-4F01-8EB9-61EA5498293C}" dt="2025-03-05T17:43:01.230" v="723" actId="2696"/>
        <pc:sldMkLst>
          <pc:docMk/>
          <pc:sldMk cId="2584645470" sldId="263"/>
        </pc:sldMkLst>
      </pc:sldChg>
      <pc:sldChg chg="del">
        <pc:chgData name="Ariana Mora" userId="ec1e62b6-321a-42f6-a14a-7c3a1cb8b815" providerId="ADAL" clId="{D51C0A29-6F00-4F01-8EB9-61EA5498293C}" dt="2025-03-05T17:43:28.541" v="739" actId="47"/>
        <pc:sldMkLst>
          <pc:docMk/>
          <pc:sldMk cId="846956746" sldId="264"/>
        </pc:sldMkLst>
      </pc:sldChg>
      <pc:sldChg chg="addSp delSp modSp del mod ord">
        <pc:chgData name="Ariana Mora" userId="ec1e62b6-321a-42f6-a14a-7c3a1cb8b815" providerId="ADAL" clId="{D51C0A29-6F00-4F01-8EB9-61EA5498293C}" dt="2025-03-05T17:43:30.579" v="740" actId="47"/>
        <pc:sldMkLst>
          <pc:docMk/>
          <pc:sldMk cId="1046351923" sldId="265"/>
        </pc:sldMkLst>
      </pc:sldChg>
      <pc:sldChg chg="del">
        <pc:chgData name="Ariana Mora" userId="ec1e62b6-321a-42f6-a14a-7c3a1cb8b815" providerId="ADAL" clId="{D51C0A29-6F00-4F01-8EB9-61EA5498293C}" dt="2025-03-05T18:53:04.185" v="985" actId="47"/>
        <pc:sldMkLst>
          <pc:docMk/>
          <pc:sldMk cId="593228355" sldId="267"/>
        </pc:sldMkLst>
      </pc:sldChg>
      <pc:sldChg chg="addSp modSp mod modNotesTx">
        <pc:chgData name="Ariana Mora" userId="ec1e62b6-321a-42f6-a14a-7c3a1cb8b815" providerId="ADAL" clId="{D51C0A29-6F00-4F01-8EB9-61EA5498293C}" dt="2025-03-06T23:57:14.654" v="13127" actId="20577"/>
        <pc:sldMkLst>
          <pc:docMk/>
          <pc:sldMk cId="837254167" sldId="269"/>
        </pc:sldMkLst>
        <pc:spChg chg="mod ord">
          <ac:chgData name="Ariana Mora" userId="ec1e62b6-321a-42f6-a14a-7c3a1cb8b815" providerId="ADAL" clId="{D51C0A29-6F00-4F01-8EB9-61EA5498293C}" dt="2025-03-05T23:44:39.716" v="6743" actId="1076"/>
          <ac:spMkLst>
            <pc:docMk/>
            <pc:sldMk cId="837254167" sldId="269"/>
            <ac:spMk id="2" creationId="{11FCD89F-E39B-C778-C52D-30ADD0AA2CA9}"/>
          </ac:spMkLst>
        </pc:spChg>
        <pc:picChg chg="add mod">
          <ac:chgData name="Ariana Mora" userId="ec1e62b6-321a-42f6-a14a-7c3a1cb8b815" providerId="ADAL" clId="{D51C0A29-6F00-4F01-8EB9-61EA5498293C}" dt="2025-03-05T23:44:27.749" v="6740" actId="1076"/>
          <ac:picMkLst>
            <pc:docMk/>
            <pc:sldMk cId="837254167" sldId="269"/>
            <ac:picMk id="5" creationId="{1ED217E8-7504-3F42-2279-C4B4F065AE21}"/>
          </ac:picMkLst>
        </pc:picChg>
      </pc:sldChg>
      <pc:sldChg chg="addSp modSp mod setBg modNotesTx">
        <pc:chgData name="Ariana Mora" userId="ec1e62b6-321a-42f6-a14a-7c3a1cb8b815" providerId="ADAL" clId="{D51C0A29-6F00-4F01-8EB9-61EA5498293C}" dt="2025-03-06T23:57:26.775" v="13146" actId="20577"/>
        <pc:sldMkLst>
          <pc:docMk/>
          <pc:sldMk cId="3652237436" sldId="270"/>
        </pc:sldMkLst>
        <pc:spChg chg="mod">
          <ac:chgData name="Ariana Mora" userId="ec1e62b6-321a-42f6-a14a-7c3a1cb8b815" providerId="ADAL" clId="{D51C0A29-6F00-4F01-8EB9-61EA5498293C}" dt="2025-03-05T23:19:22.761" v="5891" actId="26606"/>
          <ac:spMkLst>
            <pc:docMk/>
            <pc:sldMk cId="3652237436" sldId="270"/>
            <ac:spMk id="2" creationId="{4FEB2532-7C13-4A7D-806E-C882E88A5659}"/>
          </ac:spMkLst>
        </pc:spChg>
        <pc:spChg chg="mod">
          <ac:chgData name="Ariana Mora" userId="ec1e62b6-321a-42f6-a14a-7c3a1cb8b815" providerId="ADAL" clId="{D51C0A29-6F00-4F01-8EB9-61EA5498293C}" dt="2025-03-05T23:19:22.761" v="5891" actId="26606"/>
          <ac:spMkLst>
            <pc:docMk/>
            <pc:sldMk cId="3652237436" sldId="270"/>
            <ac:spMk id="3" creationId="{733DDD56-4E28-8DD9-26E5-DEE246E349B0}"/>
          </ac:spMkLst>
        </pc:spChg>
        <pc:spChg chg="add">
          <ac:chgData name="Ariana Mora" userId="ec1e62b6-321a-42f6-a14a-7c3a1cb8b815" providerId="ADAL" clId="{D51C0A29-6F00-4F01-8EB9-61EA5498293C}" dt="2025-03-05T23:19:22.761" v="5891" actId="26606"/>
          <ac:spMkLst>
            <pc:docMk/>
            <pc:sldMk cId="3652237436" sldId="270"/>
            <ac:spMk id="8" creationId="{100EDD19-6802-4EC3-95CE-CFFAB042CFD6}"/>
          </ac:spMkLst>
        </pc:spChg>
        <pc:spChg chg="add">
          <ac:chgData name="Ariana Mora" userId="ec1e62b6-321a-42f6-a14a-7c3a1cb8b815" providerId="ADAL" clId="{D51C0A29-6F00-4F01-8EB9-61EA5498293C}" dt="2025-03-05T23:19:22.761" v="5891" actId="26606"/>
          <ac:spMkLst>
            <pc:docMk/>
            <pc:sldMk cId="3652237436" sldId="270"/>
            <ac:spMk id="10" creationId="{DB17E863-922E-4C26-BD64-E8FD41D28661}"/>
          </ac:spMkLst>
        </pc:spChg>
      </pc:sldChg>
      <pc:sldChg chg="addSp modSp mod modNotesTx">
        <pc:chgData name="Ariana Mora" userId="ec1e62b6-321a-42f6-a14a-7c3a1cb8b815" providerId="ADAL" clId="{D51C0A29-6F00-4F01-8EB9-61EA5498293C}" dt="2025-03-06T23:57:19.504" v="13137" actId="20577"/>
        <pc:sldMkLst>
          <pc:docMk/>
          <pc:sldMk cId="3745542295" sldId="271"/>
        </pc:sldMkLst>
        <pc:spChg chg="mod ord">
          <ac:chgData name="Ariana Mora" userId="ec1e62b6-321a-42f6-a14a-7c3a1cb8b815" providerId="ADAL" clId="{D51C0A29-6F00-4F01-8EB9-61EA5498293C}" dt="2025-03-05T23:45:09.501" v="6751" actId="1076"/>
          <ac:spMkLst>
            <pc:docMk/>
            <pc:sldMk cId="3745542295" sldId="271"/>
            <ac:spMk id="2" creationId="{79DF6B12-4F62-F8DF-73BB-A4BF68488B1E}"/>
          </ac:spMkLst>
        </pc:spChg>
        <pc:picChg chg="add mod">
          <ac:chgData name="Ariana Mora" userId="ec1e62b6-321a-42f6-a14a-7c3a1cb8b815" providerId="ADAL" clId="{D51C0A29-6F00-4F01-8EB9-61EA5498293C}" dt="2025-03-05T23:44:58.494" v="6748" actId="1076"/>
          <ac:picMkLst>
            <pc:docMk/>
            <pc:sldMk cId="3745542295" sldId="271"/>
            <ac:picMk id="6" creationId="{5EA1269C-0F99-0598-A50C-4D1A575263CF}"/>
          </ac:picMkLst>
        </pc:picChg>
      </pc:sldChg>
      <pc:sldChg chg="addSp delSp modSp mod modNotesTx">
        <pc:chgData name="Ariana Mora" userId="ec1e62b6-321a-42f6-a14a-7c3a1cb8b815" providerId="ADAL" clId="{D51C0A29-6F00-4F01-8EB9-61EA5498293C}" dt="2025-03-06T23:52:15.446" v="12928" actId="5793"/>
        <pc:sldMkLst>
          <pc:docMk/>
          <pc:sldMk cId="3160067961" sldId="273"/>
        </pc:sldMkLst>
        <pc:picChg chg="add mod modCrop">
          <ac:chgData name="Ariana Mora" userId="ec1e62b6-321a-42f6-a14a-7c3a1cb8b815" providerId="ADAL" clId="{D51C0A29-6F00-4F01-8EB9-61EA5498293C}" dt="2025-03-06T21:15:21.855" v="7563" actId="14100"/>
          <ac:picMkLst>
            <pc:docMk/>
            <pc:sldMk cId="3160067961" sldId="273"/>
            <ac:picMk id="3" creationId="{37F65B8C-3067-0CD2-642D-A7E2B9A235EF}"/>
          </ac:picMkLst>
        </pc:picChg>
        <pc:picChg chg="add mod">
          <ac:chgData name="Ariana Mora" userId="ec1e62b6-321a-42f6-a14a-7c3a1cb8b815" providerId="ADAL" clId="{D51C0A29-6F00-4F01-8EB9-61EA5498293C}" dt="2025-03-06T21:15:10.488" v="7561" actId="1076"/>
          <ac:picMkLst>
            <pc:docMk/>
            <pc:sldMk cId="3160067961" sldId="273"/>
            <ac:picMk id="5" creationId="{8431C068-3321-8DB2-852D-015D910C9EA8}"/>
          </ac:picMkLst>
        </pc:picChg>
        <pc:picChg chg="mod">
          <ac:chgData name="Ariana Mora" userId="ec1e62b6-321a-42f6-a14a-7c3a1cb8b815" providerId="ADAL" clId="{D51C0A29-6F00-4F01-8EB9-61EA5498293C}" dt="2025-03-06T21:15:15.348" v="7562" actId="14100"/>
          <ac:picMkLst>
            <pc:docMk/>
            <pc:sldMk cId="3160067961" sldId="273"/>
            <ac:picMk id="10" creationId="{0C150935-3255-48F8-5F1A-C012C4EFAECB}"/>
          </ac:picMkLst>
        </pc:picChg>
        <pc:picChg chg="del">
          <ac:chgData name="Ariana Mora" userId="ec1e62b6-321a-42f6-a14a-7c3a1cb8b815" providerId="ADAL" clId="{D51C0A29-6F00-4F01-8EB9-61EA5498293C}" dt="2025-03-06T21:14:19.807" v="7549" actId="478"/>
          <ac:picMkLst>
            <pc:docMk/>
            <pc:sldMk cId="3160067961" sldId="273"/>
            <ac:picMk id="12" creationId="{76B47866-51BD-DAC4-B9B5-4095915EB78F}"/>
          </ac:picMkLst>
        </pc:picChg>
      </pc:sldChg>
      <pc:sldChg chg="del modNotesTx">
        <pc:chgData name="Ariana Mora" userId="ec1e62b6-321a-42f6-a14a-7c3a1cb8b815" providerId="ADAL" clId="{D51C0A29-6F00-4F01-8EB9-61EA5498293C}" dt="2025-03-05T23:38:01.306" v="6682" actId="2696"/>
        <pc:sldMkLst>
          <pc:docMk/>
          <pc:sldMk cId="2304213085" sldId="274"/>
        </pc:sldMkLst>
      </pc:sldChg>
      <pc:sldChg chg="modSp mod modNotesTx">
        <pc:chgData name="Ariana Mora" userId="ec1e62b6-321a-42f6-a14a-7c3a1cb8b815" providerId="ADAL" clId="{D51C0A29-6F00-4F01-8EB9-61EA5498293C}" dt="2025-03-06T21:31:15.913" v="7576" actId="20577"/>
        <pc:sldMkLst>
          <pc:docMk/>
          <pc:sldMk cId="3731988599" sldId="275"/>
        </pc:sldMkLst>
        <pc:spChg chg="mod">
          <ac:chgData name="Ariana Mora" userId="ec1e62b6-321a-42f6-a14a-7c3a1cb8b815" providerId="ADAL" clId="{D51C0A29-6F00-4F01-8EB9-61EA5498293C}" dt="2025-03-06T21:31:15.913" v="7576" actId="20577"/>
          <ac:spMkLst>
            <pc:docMk/>
            <pc:sldMk cId="3731988599" sldId="275"/>
            <ac:spMk id="2" creationId="{9A54D71D-0611-8C17-9BEE-724374705E01}"/>
          </ac:spMkLst>
        </pc:spChg>
      </pc:sldChg>
      <pc:sldChg chg="addSp delSp modSp mod setBg modNotesTx">
        <pc:chgData name="Ariana Mora" userId="ec1e62b6-321a-42f6-a14a-7c3a1cb8b815" providerId="ADAL" clId="{D51C0A29-6F00-4F01-8EB9-61EA5498293C}" dt="2025-03-06T23:49:45.781" v="12877" actId="20577"/>
        <pc:sldMkLst>
          <pc:docMk/>
          <pc:sldMk cId="1663628177" sldId="277"/>
        </pc:sldMkLst>
        <pc:spChg chg="mod">
          <ac:chgData name="Ariana Mora" userId="ec1e62b6-321a-42f6-a14a-7c3a1cb8b815" providerId="ADAL" clId="{D51C0A29-6F00-4F01-8EB9-61EA5498293C}" dt="2025-03-05T23:38:14.921" v="6683" actId="26606"/>
          <ac:spMkLst>
            <pc:docMk/>
            <pc:sldMk cId="1663628177" sldId="277"/>
            <ac:spMk id="2" creationId="{62469893-619C-124C-F331-741282798C01}"/>
          </ac:spMkLst>
        </pc:spChg>
        <pc:spChg chg="mod">
          <ac:chgData name="Ariana Mora" userId="ec1e62b6-321a-42f6-a14a-7c3a1cb8b815" providerId="ADAL" clId="{D51C0A29-6F00-4F01-8EB9-61EA5498293C}" dt="2025-03-05T23:38:14.921" v="6683" actId="26606"/>
          <ac:spMkLst>
            <pc:docMk/>
            <pc:sldMk cId="1663628177" sldId="277"/>
            <ac:spMk id="3" creationId="{1777D08C-CC44-983B-9993-C9C1A8F5DC6E}"/>
          </ac:spMkLst>
        </pc:spChg>
        <pc:spChg chg="add">
          <ac:chgData name="Ariana Mora" userId="ec1e62b6-321a-42f6-a14a-7c3a1cb8b815" providerId="ADAL" clId="{D51C0A29-6F00-4F01-8EB9-61EA5498293C}" dt="2025-03-05T23:38:14.921" v="6683" actId="26606"/>
          <ac:spMkLst>
            <pc:docMk/>
            <pc:sldMk cId="1663628177" sldId="277"/>
            <ac:spMk id="8" creationId="{777A147A-9ED8-46B4-8660-1B3C2AA880B5}"/>
          </ac:spMkLst>
        </pc:spChg>
        <pc:spChg chg="add">
          <ac:chgData name="Ariana Mora" userId="ec1e62b6-321a-42f6-a14a-7c3a1cb8b815" providerId="ADAL" clId="{D51C0A29-6F00-4F01-8EB9-61EA5498293C}" dt="2025-03-05T23:38:14.921" v="6683" actId="26606"/>
          <ac:spMkLst>
            <pc:docMk/>
            <pc:sldMk cId="1663628177" sldId="277"/>
            <ac:spMk id="10" creationId="{5D6C15A0-C087-4593-8414-2B4EC1CDC3DE}"/>
          </ac:spMkLst>
        </pc:spChg>
      </pc:sldChg>
      <pc:sldChg chg="modNotesTx">
        <pc:chgData name="Ariana Mora" userId="ec1e62b6-321a-42f6-a14a-7c3a1cb8b815" providerId="ADAL" clId="{D51C0A29-6F00-4F01-8EB9-61EA5498293C}" dt="2025-03-06T23:52:20.325" v="12937" actId="20577"/>
        <pc:sldMkLst>
          <pc:docMk/>
          <pc:sldMk cId="521963503" sldId="278"/>
        </pc:sldMkLst>
      </pc:sldChg>
      <pc:sldChg chg="addSp delSp modSp mod setBg modNotesTx">
        <pc:chgData name="Ariana Mora" userId="ec1e62b6-321a-42f6-a14a-7c3a1cb8b815" providerId="ADAL" clId="{D51C0A29-6F00-4F01-8EB9-61EA5498293C}" dt="2025-03-06T23:59:03.942" v="13254" actId="20577"/>
        <pc:sldMkLst>
          <pc:docMk/>
          <pc:sldMk cId="2827344523" sldId="279"/>
        </pc:sldMkLst>
        <pc:spChg chg="mod">
          <ac:chgData name="Ariana Mora" userId="ec1e62b6-321a-42f6-a14a-7c3a1cb8b815" providerId="ADAL" clId="{D51C0A29-6F00-4F01-8EB9-61EA5498293C}" dt="2025-03-05T23:46:48.714" v="6760" actId="26606"/>
          <ac:spMkLst>
            <pc:docMk/>
            <pc:sldMk cId="2827344523" sldId="279"/>
            <ac:spMk id="2" creationId="{29CB59BA-B762-5213-243D-1DA0492BD60C}"/>
          </ac:spMkLst>
        </pc:spChg>
        <pc:spChg chg="mod">
          <ac:chgData name="Ariana Mora" userId="ec1e62b6-321a-42f6-a14a-7c3a1cb8b815" providerId="ADAL" clId="{D51C0A29-6F00-4F01-8EB9-61EA5498293C}" dt="2025-03-05T23:54:08.580" v="6836" actId="15"/>
          <ac:spMkLst>
            <pc:docMk/>
            <pc:sldMk cId="2827344523" sldId="279"/>
            <ac:spMk id="3" creationId="{C92A5314-AB87-E2E7-8CDC-404DFBBA46B7}"/>
          </ac:spMkLst>
        </pc:spChg>
        <pc:spChg chg="add">
          <ac:chgData name="Ariana Mora" userId="ec1e62b6-321a-42f6-a14a-7c3a1cb8b815" providerId="ADAL" clId="{D51C0A29-6F00-4F01-8EB9-61EA5498293C}" dt="2025-03-05T23:46:48.714" v="6760" actId="26606"/>
          <ac:spMkLst>
            <pc:docMk/>
            <pc:sldMk cId="2827344523" sldId="279"/>
            <ac:spMk id="27" creationId="{777A147A-9ED8-46B4-8660-1B3C2AA880B5}"/>
          </ac:spMkLst>
        </pc:spChg>
        <pc:spChg chg="add">
          <ac:chgData name="Ariana Mora" userId="ec1e62b6-321a-42f6-a14a-7c3a1cb8b815" providerId="ADAL" clId="{D51C0A29-6F00-4F01-8EB9-61EA5498293C}" dt="2025-03-05T23:46:48.714" v="6760" actId="26606"/>
          <ac:spMkLst>
            <pc:docMk/>
            <pc:sldMk cId="2827344523" sldId="279"/>
            <ac:spMk id="28" creationId="{5D6C15A0-C087-4593-8414-2B4EC1CDC3DE}"/>
          </ac:spMkLst>
        </pc:spChg>
      </pc:sldChg>
      <pc:sldChg chg="addSp delSp modSp del mod setBg">
        <pc:chgData name="Ariana Mora" userId="ec1e62b6-321a-42f6-a14a-7c3a1cb8b815" providerId="ADAL" clId="{D51C0A29-6F00-4F01-8EB9-61EA5498293C}" dt="2025-03-05T23:22:06.182" v="5920" actId="47"/>
        <pc:sldMkLst>
          <pc:docMk/>
          <pc:sldMk cId="3614541562" sldId="281"/>
        </pc:sldMkLst>
      </pc:sldChg>
      <pc:sldChg chg="addSp delSp modSp mod setBg modNotesTx">
        <pc:chgData name="Ariana Mora" userId="ec1e62b6-321a-42f6-a14a-7c3a1cb8b815" providerId="ADAL" clId="{D51C0A29-6F00-4F01-8EB9-61EA5498293C}" dt="2025-03-07T00:34:57.854" v="13431" actId="20577"/>
        <pc:sldMkLst>
          <pc:docMk/>
          <pc:sldMk cId="2874574023" sldId="282"/>
        </pc:sldMkLst>
        <pc:spChg chg="mod">
          <ac:chgData name="Ariana Mora" userId="ec1e62b6-321a-42f6-a14a-7c3a1cb8b815" providerId="ADAL" clId="{D51C0A29-6F00-4F01-8EB9-61EA5498293C}" dt="2025-03-05T23:26:59.544" v="6125" actId="26606"/>
          <ac:spMkLst>
            <pc:docMk/>
            <pc:sldMk cId="2874574023" sldId="282"/>
            <ac:spMk id="2" creationId="{29CB59BA-B762-5213-243D-1DA0492BD60C}"/>
          </ac:spMkLst>
        </pc:spChg>
        <pc:spChg chg="add mod">
          <ac:chgData name="Ariana Mora" userId="ec1e62b6-321a-42f6-a14a-7c3a1cb8b815" providerId="ADAL" clId="{D51C0A29-6F00-4F01-8EB9-61EA5498293C}" dt="2025-03-05T23:27:12.288" v="6127" actId="5793"/>
          <ac:spMkLst>
            <pc:docMk/>
            <pc:sldMk cId="2874574023" sldId="282"/>
            <ac:spMk id="8" creationId="{BC3516F2-C728-C9CF-B63C-0CB2B0783F11}"/>
          </ac:spMkLst>
        </pc:spChg>
        <pc:spChg chg="add">
          <ac:chgData name="Ariana Mora" userId="ec1e62b6-321a-42f6-a14a-7c3a1cb8b815" providerId="ADAL" clId="{D51C0A29-6F00-4F01-8EB9-61EA5498293C}" dt="2025-03-05T23:26:59.544" v="6125" actId="26606"/>
          <ac:spMkLst>
            <pc:docMk/>
            <pc:sldMk cId="2874574023" sldId="282"/>
            <ac:spMk id="51" creationId="{F13C74B1-5B17-4795-BED0-7140497B445A}"/>
          </ac:spMkLst>
        </pc:spChg>
        <pc:spChg chg="add">
          <ac:chgData name="Ariana Mora" userId="ec1e62b6-321a-42f6-a14a-7c3a1cb8b815" providerId="ADAL" clId="{D51C0A29-6F00-4F01-8EB9-61EA5498293C}" dt="2025-03-05T23:26:59.544" v="6125" actId="26606"/>
          <ac:spMkLst>
            <pc:docMk/>
            <pc:sldMk cId="2874574023" sldId="282"/>
            <ac:spMk id="52" creationId="{D4974D33-8DC5-464E-8C6D-BE58F0669C17}"/>
          </ac:spMkLst>
        </pc:spChg>
        <pc:picChg chg="add mod ord">
          <ac:chgData name="Ariana Mora" userId="ec1e62b6-321a-42f6-a14a-7c3a1cb8b815" providerId="ADAL" clId="{D51C0A29-6F00-4F01-8EB9-61EA5498293C}" dt="2025-03-05T23:27:07.153" v="6126" actId="1076"/>
          <ac:picMkLst>
            <pc:docMk/>
            <pc:sldMk cId="2874574023" sldId="282"/>
            <ac:picMk id="7" creationId="{AC89C981-F15A-7CC3-B082-AEC39C4DDE78}"/>
          </ac:picMkLst>
        </pc:picChg>
      </pc:sldChg>
      <pc:sldChg chg="del">
        <pc:chgData name="Ariana Mora" userId="ec1e62b6-321a-42f6-a14a-7c3a1cb8b815" providerId="ADAL" clId="{D51C0A29-6F00-4F01-8EB9-61EA5498293C}" dt="2025-03-05T22:09:22.666" v="5122" actId="47"/>
        <pc:sldMkLst>
          <pc:docMk/>
          <pc:sldMk cId="956760670" sldId="284"/>
        </pc:sldMkLst>
      </pc:sldChg>
      <pc:sldChg chg="modSp del mod">
        <pc:chgData name="Ariana Mora" userId="ec1e62b6-321a-42f6-a14a-7c3a1cb8b815" providerId="ADAL" clId="{D51C0A29-6F00-4F01-8EB9-61EA5498293C}" dt="2025-03-06T22:04:30.660" v="9561" actId="2696"/>
        <pc:sldMkLst>
          <pc:docMk/>
          <pc:sldMk cId="3020665294" sldId="286"/>
        </pc:sldMkLst>
        <pc:spChg chg="mod">
          <ac:chgData name="Ariana Mora" userId="ec1e62b6-321a-42f6-a14a-7c3a1cb8b815" providerId="ADAL" clId="{D51C0A29-6F00-4F01-8EB9-61EA5498293C}" dt="2025-03-06T22:04:13.428" v="9560" actId="20577"/>
          <ac:spMkLst>
            <pc:docMk/>
            <pc:sldMk cId="3020665294" sldId="286"/>
            <ac:spMk id="2" creationId="{9A54D71D-0611-8C17-9BEE-724374705E01}"/>
          </ac:spMkLst>
        </pc:spChg>
      </pc:sldChg>
      <pc:sldChg chg="ord">
        <pc:chgData name="Ariana Mora" userId="ec1e62b6-321a-42f6-a14a-7c3a1cb8b815" providerId="ADAL" clId="{D51C0A29-6F00-4F01-8EB9-61EA5498293C}" dt="2025-03-05T21:26:16.279" v="3142"/>
        <pc:sldMkLst>
          <pc:docMk/>
          <pc:sldMk cId="812303410" sldId="287"/>
        </pc:sldMkLst>
      </pc:sldChg>
      <pc:sldChg chg="modSp mod">
        <pc:chgData name="Ariana Mora" userId="ec1e62b6-321a-42f6-a14a-7c3a1cb8b815" providerId="ADAL" clId="{D51C0A29-6F00-4F01-8EB9-61EA5498293C}" dt="2025-03-06T22:49:07.586" v="12066" actId="20577"/>
        <pc:sldMkLst>
          <pc:docMk/>
          <pc:sldMk cId="2505645831" sldId="288"/>
        </pc:sldMkLst>
        <pc:spChg chg="mod">
          <ac:chgData name="Ariana Mora" userId="ec1e62b6-321a-42f6-a14a-7c3a1cb8b815" providerId="ADAL" clId="{D51C0A29-6F00-4F01-8EB9-61EA5498293C}" dt="2025-03-06T22:49:07.586" v="12066" actId="20577"/>
          <ac:spMkLst>
            <pc:docMk/>
            <pc:sldMk cId="2505645831" sldId="288"/>
            <ac:spMk id="2" creationId="{9A54D71D-0611-8C17-9BEE-724374705E01}"/>
          </ac:spMkLst>
        </pc:spChg>
      </pc:sldChg>
      <pc:sldChg chg="del">
        <pc:chgData name="Ariana Mora" userId="ec1e62b6-321a-42f6-a14a-7c3a1cb8b815" providerId="ADAL" clId="{D51C0A29-6F00-4F01-8EB9-61EA5498293C}" dt="2025-03-06T22:48:53.347" v="12065" actId="2696"/>
        <pc:sldMkLst>
          <pc:docMk/>
          <pc:sldMk cId="3756809541" sldId="289"/>
        </pc:sldMkLst>
      </pc:sldChg>
      <pc:sldChg chg="del">
        <pc:chgData name="Ariana Mora" userId="ec1e62b6-321a-42f6-a14a-7c3a1cb8b815" providerId="ADAL" clId="{D51C0A29-6F00-4F01-8EB9-61EA5498293C}" dt="2025-03-05T22:09:23.914" v="5123" actId="47"/>
        <pc:sldMkLst>
          <pc:docMk/>
          <pc:sldMk cId="3392026146" sldId="290"/>
        </pc:sldMkLst>
      </pc:sldChg>
      <pc:sldChg chg="addSp delSp modSp add mod setBg modNotesTx">
        <pc:chgData name="Ariana Mora" userId="ec1e62b6-321a-42f6-a14a-7c3a1cb8b815" providerId="ADAL" clId="{D51C0A29-6F00-4F01-8EB9-61EA5498293C}" dt="2025-03-06T23:49:52.484" v="12884" actId="20577"/>
        <pc:sldMkLst>
          <pc:docMk/>
          <pc:sldMk cId="3044199691" sldId="291"/>
        </pc:sldMkLst>
        <pc:spChg chg="mod">
          <ac:chgData name="Ariana Mora" userId="ec1e62b6-321a-42f6-a14a-7c3a1cb8b815" providerId="ADAL" clId="{D51C0A29-6F00-4F01-8EB9-61EA5498293C}" dt="2025-03-05T23:38:21.723" v="6684" actId="26606"/>
          <ac:spMkLst>
            <pc:docMk/>
            <pc:sldMk cId="3044199691" sldId="291"/>
            <ac:spMk id="2" creationId="{288E7326-BDB2-00E5-FE35-D538E6A17123}"/>
          </ac:spMkLst>
        </pc:spChg>
        <pc:spChg chg="add">
          <ac:chgData name="Ariana Mora" userId="ec1e62b6-321a-42f6-a14a-7c3a1cb8b815" providerId="ADAL" clId="{D51C0A29-6F00-4F01-8EB9-61EA5498293C}" dt="2025-03-05T23:38:21.723" v="6684" actId="26606"/>
          <ac:spMkLst>
            <pc:docMk/>
            <pc:sldMk cId="3044199691" sldId="291"/>
            <ac:spMk id="11" creationId="{2E442304-DDBD-4F7B-8017-36BCC863FB40}"/>
          </ac:spMkLst>
        </pc:spChg>
        <pc:spChg chg="add">
          <ac:chgData name="Ariana Mora" userId="ec1e62b6-321a-42f6-a14a-7c3a1cb8b815" providerId="ADAL" clId="{D51C0A29-6F00-4F01-8EB9-61EA5498293C}" dt="2025-03-05T23:38:21.723" v="6684" actId="26606"/>
          <ac:spMkLst>
            <pc:docMk/>
            <pc:sldMk cId="3044199691" sldId="291"/>
            <ac:spMk id="13" creationId="{5E107275-3853-46FD-A241-DE4355A42675}"/>
          </ac:spMkLst>
        </pc:spChg>
        <pc:graphicFrameChg chg="add">
          <ac:chgData name="Ariana Mora" userId="ec1e62b6-321a-42f6-a14a-7c3a1cb8b815" providerId="ADAL" clId="{D51C0A29-6F00-4F01-8EB9-61EA5498293C}" dt="2025-03-05T23:38:21.723" v="6684" actId="26606"/>
          <ac:graphicFrameMkLst>
            <pc:docMk/>
            <pc:sldMk cId="3044199691" sldId="291"/>
            <ac:graphicFrameMk id="7" creationId="{58FFE69D-70E9-AD3D-2D5E-38375BBBB250}"/>
          </ac:graphicFrameMkLst>
        </pc:graphicFrameChg>
      </pc:sldChg>
      <pc:sldChg chg="addSp delSp modSp add del mod ord">
        <pc:chgData name="Ariana Mora" userId="ec1e62b6-321a-42f6-a14a-7c3a1cb8b815" providerId="ADAL" clId="{D51C0A29-6F00-4F01-8EB9-61EA5498293C}" dt="2025-03-05T17:23:28.396" v="526" actId="2696"/>
        <pc:sldMkLst>
          <pc:docMk/>
          <pc:sldMk cId="3428369169" sldId="292"/>
        </pc:sldMkLst>
      </pc:sldChg>
      <pc:sldChg chg="addSp delSp modSp add mod ord modTransition addAnim modNotesTx">
        <pc:chgData name="Ariana Mora" userId="ec1e62b6-321a-42f6-a14a-7c3a1cb8b815" providerId="ADAL" clId="{D51C0A29-6F00-4F01-8EB9-61EA5498293C}" dt="2025-03-06T23:56:39.086" v="13081" actId="20577"/>
        <pc:sldMkLst>
          <pc:docMk/>
          <pc:sldMk cId="2956490533" sldId="293"/>
        </pc:sldMkLst>
        <pc:spChg chg="mod">
          <ac:chgData name="Ariana Mora" userId="ec1e62b6-321a-42f6-a14a-7c3a1cb8b815" providerId="ADAL" clId="{D51C0A29-6F00-4F01-8EB9-61EA5498293C}" dt="2025-03-05T23:52:21.842" v="6779" actId="339"/>
          <ac:spMkLst>
            <pc:docMk/>
            <pc:sldMk cId="2956490533" sldId="293"/>
            <ac:spMk id="2" creationId="{396B92CC-C1C7-EBE2-9646-9EFC38220E40}"/>
          </ac:spMkLst>
        </pc:spChg>
        <pc:spChg chg="add ord">
          <ac:chgData name="Ariana Mora" userId="ec1e62b6-321a-42f6-a14a-7c3a1cb8b815" providerId="ADAL" clId="{D51C0A29-6F00-4F01-8EB9-61EA5498293C}" dt="2025-03-05T17:52:23.206" v="753" actId="26606"/>
          <ac:spMkLst>
            <pc:docMk/>
            <pc:sldMk cId="2956490533" sldId="293"/>
            <ac:spMk id="28" creationId="{2852EC83-4B29-574C-DE36-867FF0BD7ADB}"/>
          </ac:spMkLst>
        </pc:spChg>
        <pc:spChg chg="add mod">
          <ac:chgData name="Ariana Mora" userId="ec1e62b6-321a-42f6-a14a-7c3a1cb8b815" providerId="ADAL" clId="{D51C0A29-6F00-4F01-8EB9-61EA5498293C}" dt="2025-03-05T18:03:39.291" v="857" actId="1076"/>
          <ac:spMkLst>
            <pc:docMk/>
            <pc:sldMk cId="2956490533" sldId="293"/>
            <ac:spMk id="32" creationId="{3139CCE6-DAC0-C2B3-D5AD-6BFC4956EC00}"/>
          </ac:spMkLst>
        </pc:spChg>
        <pc:spChg chg="add mod">
          <ac:chgData name="Ariana Mora" userId="ec1e62b6-321a-42f6-a14a-7c3a1cb8b815" providerId="ADAL" clId="{D51C0A29-6F00-4F01-8EB9-61EA5498293C}" dt="2025-03-05T18:03:28.592" v="853" actId="113"/>
          <ac:spMkLst>
            <pc:docMk/>
            <pc:sldMk cId="2956490533" sldId="293"/>
            <ac:spMk id="33" creationId="{0B794BE0-7D07-7456-E3C2-A609D6B818C2}"/>
          </ac:spMkLst>
        </pc:spChg>
        <pc:spChg chg="add mod">
          <ac:chgData name="Ariana Mora" userId="ec1e62b6-321a-42f6-a14a-7c3a1cb8b815" providerId="ADAL" clId="{D51C0A29-6F00-4F01-8EB9-61EA5498293C}" dt="2025-03-05T18:03:21.116" v="850" actId="1076"/>
          <ac:spMkLst>
            <pc:docMk/>
            <pc:sldMk cId="2956490533" sldId="293"/>
            <ac:spMk id="34" creationId="{DCDE439D-7323-8215-7DC5-F03C038B9F0E}"/>
          </ac:spMkLst>
        </pc:spChg>
        <pc:spChg chg="add mod">
          <ac:chgData name="Ariana Mora" userId="ec1e62b6-321a-42f6-a14a-7c3a1cb8b815" providerId="ADAL" clId="{D51C0A29-6F00-4F01-8EB9-61EA5498293C}" dt="2025-03-05T18:03:42.631" v="859" actId="113"/>
          <ac:spMkLst>
            <pc:docMk/>
            <pc:sldMk cId="2956490533" sldId="293"/>
            <ac:spMk id="35" creationId="{F461F0E3-FCE3-E58B-B046-472DB0241E13}"/>
          </ac:spMkLst>
        </pc:spChg>
        <pc:spChg chg="add">
          <ac:chgData name="Ariana Mora" userId="ec1e62b6-321a-42f6-a14a-7c3a1cb8b815" providerId="ADAL" clId="{D51C0A29-6F00-4F01-8EB9-61EA5498293C}" dt="2025-03-05T17:52:23.206" v="753" actId="26606"/>
          <ac:spMkLst>
            <pc:docMk/>
            <pc:sldMk cId="2956490533" sldId="293"/>
            <ac:spMk id="36" creationId="{9B7AD9F6-8CE7-4299-8FC6-328F4DCD3FF9}"/>
          </ac:spMkLst>
        </pc:spChg>
        <pc:spChg chg="add">
          <ac:chgData name="Ariana Mora" userId="ec1e62b6-321a-42f6-a14a-7c3a1cb8b815" providerId="ADAL" clId="{D51C0A29-6F00-4F01-8EB9-61EA5498293C}" dt="2025-03-05T17:52:23.206" v="753" actId="26606"/>
          <ac:spMkLst>
            <pc:docMk/>
            <pc:sldMk cId="2956490533" sldId="293"/>
            <ac:spMk id="38" creationId="{F49775AF-8896-43EE-92C6-83497D6DC56F}"/>
          </ac:spMkLst>
        </pc:spChg>
        <pc:spChg chg="add mod">
          <ac:chgData name="Ariana Mora" userId="ec1e62b6-321a-42f6-a14a-7c3a1cb8b815" providerId="ADAL" clId="{D51C0A29-6F00-4F01-8EB9-61EA5498293C}" dt="2025-03-05T18:51:52.622" v="983" actId="14100"/>
          <ac:spMkLst>
            <pc:docMk/>
            <pc:sldMk cId="2956490533" sldId="293"/>
            <ac:spMk id="53" creationId="{BE74FF0B-0E9D-E854-3A50-73A3F981CC8E}"/>
          </ac:spMkLst>
        </pc:spChg>
        <pc:picChg chg="add mod modCrop">
          <ac:chgData name="Ariana Mora" userId="ec1e62b6-321a-42f6-a14a-7c3a1cb8b815" providerId="ADAL" clId="{D51C0A29-6F00-4F01-8EB9-61EA5498293C}" dt="2025-03-05T18:50:46.726" v="918" actId="1076"/>
          <ac:picMkLst>
            <pc:docMk/>
            <pc:sldMk cId="2956490533" sldId="293"/>
            <ac:picMk id="31" creationId="{89394E4F-7D28-0DC6-407B-77119A4D2952}"/>
          </ac:picMkLst>
        </pc:picChg>
        <pc:picChg chg="add mod">
          <ac:chgData name="Ariana Mora" userId="ec1e62b6-321a-42f6-a14a-7c3a1cb8b815" providerId="ADAL" clId="{D51C0A29-6F00-4F01-8EB9-61EA5498293C}" dt="2025-03-05T18:45:24.363" v="863" actId="207"/>
          <ac:picMkLst>
            <pc:docMk/>
            <pc:sldMk cId="2956490533" sldId="293"/>
            <ac:picMk id="39" creationId="{6EF802B8-B353-720D-918F-1D6465AA10AD}"/>
          </ac:picMkLst>
        </pc:picChg>
        <pc:picChg chg="add mod">
          <ac:chgData name="Ariana Mora" userId="ec1e62b6-321a-42f6-a14a-7c3a1cb8b815" providerId="ADAL" clId="{D51C0A29-6F00-4F01-8EB9-61EA5498293C}" dt="2025-03-05T18:49:46.078" v="905" actId="1076"/>
          <ac:picMkLst>
            <pc:docMk/>
            <pc:sldMk cId="2956490533" sldId="293"/>
            <ac:picMk id="41" creationId="{47A4FC47-E21C-9471-31CC-103104806A29}"/>
          </ac:picMkLst>
        </pc:picChg>
        <pc:picChg chg="add mod">
          <ac:chgData name="Ariana Mora" userId="ec1e62b6-321a-42f6-a14a-7c3a1cb8b815" providerId="ADAL" clId="{D51C0A29-6F00-4F01-8EB9-61EA5498293C}" dt="2025-03-05T18:48:33.703" v="891" actId="1076"/>
          <ac:picMkLst>
            <pc:docMk/>
            <pc:sldMk cId="2956490533" sldId="293"/>
            <ac:picMk id="46" creationId="{20D142D3-AACF-E621-2B65-99363AEF302A}"/>
          </ac:picMkLst>
        </pc:picChg>
        <pc:picChg chg="add mod">
          <ac:chgData name="Ariana Mora" userId="ec1e62b6-321a-42f6-a14a-7c3a1cb8b815" providerId="ADAL" clId="{D51C0A29-6F00-4F01-8EB9-61EA5498293C}" dt="2025-03-05T18:49:57.387" v="908" actId="1076"/>
          <ac:picMkLst>
            <pc:docMk/>
            <pc:sldMk cId="2956490533" sldId="293"/>
            <ac:picMk id="48" creationId="{1664C665-6AAE-0FD5-02C7-22B8C8A44BEC}"/>
          </ac:picMkLst>
        </pc:picChg>
        <pc:picChg chg="add mod">
          <ac:chgData name="Ariana Mora" userId="ec1e62b6-321a-42f6-a14a-7c3a1cb8b815" providerId="ADAL" clId="{D51C0A29-6F00-4F01-8EB9-61EA5498293C}" dt="2025-03-05T18:50:43.889" v="916" actId="14100"/>
          <ac:picMkLst>
            <pc:docMk/>
            <pc:sldMk cId="2956490533" sldId="293"/>
            <ac:picMk id="50" creationId="{A4D0FA56-38B4-FF32-7929-1829739A3E5B}"/>
          </ac:picMkLst>
        </pc:picChg>
        <pc:picChg chg="add mod">
          <ac:chgData name="Ariana Mora" userId="ec1e62b6-321a-42f6-a14a-7c3a1cb8b815" providerId="ADAL" clId="{D51C0A29-6F00-4F01-8EB9-61EA5498293C}" dt="2025-03-05T18:51:14.318" v="922" actId="207"/>
          <ac:picMkLst>
            <pc:docMk/>
            <pc:sldMk cId="2956490533" sldId="293"/>
            <ac:picMk id="52" creationId="{05E3900B-00EE-6277-03CB-F1BAAFF3690F}"/>
          </ac:picMkLst>
        </pc:picChg>
      </pc:sldChg>
      <pc:sldChg chg="addSp delSp modSp add del mod modNotesTx">
        <pc:chgData name="Ariana Mora" userId="ec1e62b6-321a-42f6-a14a-7c3a1cb8b815" providerId="ADAL" clId="{D51C0A29-6F00-4F01-8EB9-61EA5498293C}" dt="2025-03-06T23:56:45.174" v="13091" actId="20577"/>
        <pc:sldMkLst>
          <pc:docMk/>
          <pc:sldMk cId="723177532" sldId="294"/>
        </pc:sldMkLst>
        <pc:spChg chg="mod">
          <ac:chgData name="Ariana Mora" userId="ec1e62b6-321a-42f6-a14a-7c3a1cb8b815" providerId="ADAL" clId="{D51C0A29-6F00-4F01-8EB9-61EA5498293C}" dt="2025-03-06T23:52:41.891" v="12942" actId="26606"/>
          <ac:spMkLst>
            <pc:docMk/>
            <pc:sldMk cId="723177532" sldId="294"/>
            <ac:spMk id="2" creationId="{77308CF3-2840-D49D-B1F6-0D59E33C5F44}"/>
          </ac:spMkLst>
        </pc:spChg>
        <pc:spChg chg="add del mod">
          <ac:chgData name="Ariana Mora" userId="ec1e62b6-321a-42f6-a14a-7c3a1cb8b815" providerId="ADAL" clId="{D51C0A29-6F00-4F01-8EB9-61EA5498293C}" dt="2025-03-06T23:52:32.854" v="12938" actId="478"/>
          <ac:spMkLst>
            <pc:docMk/>
            <pc:sldMk cId="723177532" sldId="294"/>
            <ac:spMk id="3" creationId="{08CA2740-B417-0CF4-DD6B-60060C6F10E3}"/>
          </ac:spMkLst>
        </pc:spChg>
        <pc:spChg chg="add del">
          <ac:chgData name="Ariana Mora" userId="ec1e62b6-321a-42f6-a14a-7c3a1cb8b815" providerId="ADAL" clId="{D51C0A29-6F00-4F01-8EB9-61EA5498293C}" dt="2025-03-06T23:52:41.891" v="12942" actId="26606"/>
          <ac:spMkLst>
            <pc:docMk/>
            <pc:sldMk cId="723177532" sldId="294"/>
            <ac:spMk id="14" creationId="{8D8A8F3E-3F94-00A6-5743-722F2FF09171}"/>
          </ac:spMkLst>
        </pc:spChg>
        <pc:spChg chg="add del">
          <ac:chgData name="Ariana Mora" userId="ec1e62b6-321a-42f6-a14a-7c3a1cb8b815" providerId="ADAL" clId="{D51C0A29-6F00-4F01-8EB9-61EA5498293C}" dt="2025-03-06T23:52:41.891" v="12942" actId="26606"/>
          <ac:spMkLst>
            <pc:docMk/>
            <pc:sldMk cId="723177532" sldId="294"/>
            <ac:spMk id="16" creationId="{4D3F24FC-4D18-019D-0FCD-3C9D93ABFD9E}"/>
          </ac:spMkLst>
        </pc:spChg>
        <pc:spChg chg="add">
          <ac:chgData name="Ariana Mora" userId="ec1e62b6-321a-42f6-a14a-7c3a1cb8b815" providerId="ADAL" clId="{D51C0A29-6F00-4F01-8EB9-61EA5498293C}" dt="2025-03-06T23:52:41.891" v="12942" actId="26606"/>
          <ac:spMkLst>
            <pc:docMk/>
            <pc:sldMk cId="723177532" sldId="294"/>
            <ac:spMk id="23" creationId="{35DB3719-6FDC-4E5D-891D-FF40B7300F64}"/>
          </ac:spMkLst>
        </pc:spChg>
        <pc:spChg chg="add del">
          <ac:chgData name="Ariana Mora" userId="ec1e62b6-321a-42f6-a14a-7c3a1cb8b815" providerId="ADAL" clId="{D51C0A29-6F00-4F01-8EB9-61EA5498293C}" dt="2025-03-06T23:52:41.859" v="12941" actId="26606"/>
          <ac:spMkLst>
            <pc:docMk/>
            <pc:sldMk cId="723177532" sldId="294"/>
            <ac:spMk id="24" creationId="{B50AB553-2A96-4A92-96F2-93548E096954}"/>
          </ac:spMkLst>
        </pc:spChg>
        <pc:spChg chg="add">
          <ac:chgData name="Ariana Mora" userId="ec1e62b6-321a-42f6-a14a-7c3a1cb8b815" providerId="ADAL" clId="{D51C0A29-6F00-4F01-8EB9-61EA5498293C}" dt="2025-03-06T23:52:41.891" v="12942" actId="26606"/>
          <ac:spMkLst>
            <pc:docMk/>
            <pc:sldMk cId="723177532" sldId="294"/>
            <ac:spMk id="25" creationId="{E0CBAC23-2E3F-4A90-BA59-F8299F6A5439}"/>
          </ac:spMkLst>
        </pc:spChg>
        <pc:graphicFrameChg chg="add mod modGraphic">
          <ac:chgData name="Ariana Mora" userId="ec1e62b6-321a-42f6-a14a-7c3a1cb8b815" providerId="ADAL" clId="{D51C0A29-6F00-4F01-8EB9-61EA5498293C}" dt="2025-03-06T23:54:42.746" v="12952" actId="20577"/>
          <ac:graphicFrameMkLst>
            <pc:docMk/>
            <pc:sldMk cId="723177532" sldId="294"/>
            <ac:graphicFrameMk id="18" creationId="{49B2CE0E-94C5-AECD-5962-B7A32A1DFC71}"/>
          </ac:graphicFrameMkLst>
        </pc:graphicFrameChg>
        <pc:picChg chg="add del">
          <ac:chgData name="Ariana Mora" userId="ec1e62b6-321a-42f6-a14a-7c3a1cb8b815" providerId="ADAL" clId="{D51C0A29-6F00-4F01-8EB9-61EA5498293C}" dt="2025-03-06T23:52:41.859" v="12941" actId="26606"/>
          <ac:picMkLst>
            <pc:docMk/>
            <pc:sldMk cId="723177532" sldId="294"/>
            <ac:picMk id="20" creationId="{A1EEACA3-522A-D740-2EA6-BC853243CE92}"/>
          </ac:picMkLst>
        </pc:picChg>
      </pc:sldChg>
      <pc:sldChg chg="addSp delSp modSp add mod modNotesTx">
        <pc:chgData name="Ariana Mora" userId="ec1e62b6-321a-42f6-a14a-7c3a1cb8b815" providerId="ADAL" clId="{D51C0A29-6F00-4F01-8EB9-61EA5498293C}" dt="2025-03-06T23:56:51.285" v="13099" actId="20577"/>
        <pc:sldMkLst>
          <pc:docMk/>
          <pc:sldMk cId="1487522648" sldId="295"/>
        </pc:sldMkLst>
        <pc:spChg chg="mod">
          <ac:chgData name="Ariana Mora" userId="ec1e62b6-321a-42f6-a14a-7c3a1cb8b815" providerId="ADAL" clId="{D51C0A29-6F00-4F01-8EB9-61EA5498293C}" dt="2025-03-06T21:48:40.915" v="8827" actId="26606"/>
          <ac:spMkLst>
            <pc:docMk/>
            <pc:sldMk cId="1487522648" sldId="295"/>
            <ac:spMk id="2" creationId="{772DB1BD-B952-83E2-94A6-04265BB3E647}"/>
          </ac:spMkLst>
        </pc:spChg>
        <pc:spChg chg="del">
          <ac:chgData name="Ariana Mora" userId="ec1e62b6-321a-42f6-a14a-7c3a1cb8b815" providerId="ADAL" clId="{D51C0A29-6F00-4F01-8EB9-61EA5498293C}" dt="2025-03-06T21:48:40.915" v="8827" actId="26606"/>
          <ac:spMkLst>
            <pc:docMk/>
            <pc:sldMk cId="1487522648" sldId="295"/>
            <ac:spMk id="14" creationId="{43F35988-4D72-6B8E-DF0A-E21620316A1F}"/>
          </ac:spMkLst>
        </pc:spChg>
        <pc:spChg chg="del">
          <ac:chgData name="Ariana Mora" userId="ec1e62b6-321a-42f6-a14a-7c3a1cb8b815" providerId="ADAL" clId="{D51C0A29-6F00-4F01-8EB9-61EA5498293C}" dt="2025-03-06T21:48:40.915" v="8827" actId="26606"/>
          <ac:spMkLst>
            <pc:docMk/>
            <pc:sldMk cId="1487522648" sldId="295"/>
            <ac:spMk id="16" creationId="{C94F3355-19C0-5759-AA96-0D4E6AE87C03}"/>
          </ac:spMkLst>
        </pc:spChg>
        <pc:spChg chg="add del">
          <ac:chgData name="Ariana Mora" userId="ec1e62b6-321a-42f6-a14a-7c3a1cb8b815" providerId="ADAL" clId="{D51C0A29-6F00-4F01-8EB9-61EA5498293C}" dt="2025-03-06T22:03:42.814" v="9559" actId="26606"/>
          <ac:spMkLst>
            <pc:docMk/>
            <pc:sldMk cId="1487522648" sldId="295"/>
            <ac:spMk id="23" creationId="{35DB3719-6FDC-4E5D-891D-FF40B7300F64}"/>
          </ac:spMkLst>
        </pc:spChg>
        <pc:spChg chg="add del">
          <ac:chgData name="Ariana Mora" userId="ec1e62b6-321a-42f6-a14a-7c3a1cb8b815" providerId="ADAL" clId="{D51C0A29-6F00-4F01-8EB9-61EA5498293C}" dt="2025-03-06T22:03:42.814" v="9559" actId="26606"/>
          <ac:spMkLst>
            <pc:docMk/>
            <pc:sldMk cId="1487522648" sldId="295"/>
            <ac:spMk id="25" creationId="{E0CBAC23-2E3F-4A90-BA59-F8299F6A5439}"/>
          </ac:spMkLst>
        </pc:spChg>
        <pc:spChg chg="add">
          <ac:chgData name="Ariana Mora" userId="ec1e62b6-321a-42f6-a14a-7c3a1cb8b815" providerId="ADAL" clId="{D51C0A29-6F00-4F01-8EB9-61EA5498293C}" dt="2025-03-06T22:03:42.814" v="9559" actId="26606"/>
          <ac:spMkLst>
            <pc:docMk/>
            <pc:sldMk cId="1487522648" sldId="295"/>
            <ac:spMk id="30" creationId="{35DB3719-6FDC-4E5D-891D-FF40B7300F64}"/>
          </ac:spMkLst>
        </pc:spChg>
        <pc:spChg chg="add">
          <ac:chgData name="Ariana Mora" userId="ec1e62b6-321a-42f6-a14a-7c3a1cb8b815" providerId="ADAL" clId="{D51C0A29-6F00-4F01-8EB9-61EA5498293C}" dt="2025-03-06T22:03:42.814" v="9559" actId="26606"/>
          <ac:spMkLst>
            <pc:docMk/>
            <pc:sldMk cId="1487522648" sldId="295"/>
            <ac:spMk id="32" creationId="{E0CBAC23-2E3F-4A90-BA59-F8299F6A5439}"/>
          </ac:spMkLst>
        </pc:spChg>
        <pc:graphicFrameChg chg="add mod modGraphic">
          <ac:chgData name="Ariana Mora" userId="ec1e62b6-321a-42f6-a14a-7c3a1cb8b815" providerId="ADAL" clId="{D51C0A29-6F00-4F01-8EB9-61EA5498293C}" dt="2025-03-06T22:03:42.814" v="9559" actId="26606"/>
          <ac:graphicFrameMkLst>
            <pc:docMk/>
            <pc:sldMk cId="1487522648" sldId="295"/>
            <ac:graphicFrameMk id="18" creationId="{3CA46DB9-B677-F75D-49C9-87078AD0942E}"/>
          </ac:graphicFrameMkLst>
        </pc:graphicFrameChg>
      </pc:sldChg>
      <pc:sldChg chg="addSp delSp modSp add mod modNotesTx">
        <pc:chgData name="Ariana Mora" userId="ec1e62b6-321a-42f6-a14a-7c3a1cb8b815" providerId="ADAL" clId="{D51C0A29-6F00-4F01-8EB9-61EA5498293C}" dt="2025-03-06T23:56:59.117" v="13107" actId="20577"/>
        <pc:sldMkLst>
          <pc:docMk/>
          <pc:sldMk cId="111602608" sldId="296"/>
        </pc:sldMkLst>
        <pc:spChg chg="mod">
          <ac:chgData name="Ariana Mora" userId="ec1e62b6-321a-42f6-a14a-7c3a1cb8b815" providerId="ADAL" clId="{D51C0A29-6F00-4F01-8EB9-61EA5498293C}" dt="2025-03-06T21:49:18.168" v="8828" actId="26606"/>
          <ac:spMkLst>
            <pc:docMk/>
            <pc:sldMk cId="111602608" sldId="296"/>
            <ac:spMk id="2" creationId="{90A0C9A4-0A13-1264-92E8-0DBAC7F039B0}"/>
          </ac:spMkLst>
        </pc:spChg>
        <pc:spChg chg="del">
          <ac:chgData name="Ariana Mora" userId="ec1e62b6-321a-42f6-a14a-7c3a1cb8b815" providerId="ADAL" clId="{D51C0A29-6F00-4F01-8EB9-61EA5498293C}" dt="2025-03-06T21:49:18.168" v="8828" actId="26606"/>
          <ac:spMkLst>
            <pc:docMk/>
            <pc:sldMk cId="111602608" sldId="296"/>
            <ac:spMk id="14" creationId="{16A7A337-A91B-4102-6949-898ADAAC3DD1}"/>
          </ac:spMkLst>
        </pc:spChg>
        <pc:spChg chg="del">
          <ac:chgData name="Ariana Mora" userId="ec1e62b6-321a-42f6-a14a-7c3a1cb8b815" providerId="ADAL" clId="{D51C0A29-6F00-4F01-8EB9-61EA5498293C}" dt="2025-03-06T21:49:18.168" v="8828" actId="26606"/>
          <ac:spMkLst>
            <pc:docMk/>
            <pc:sldMk cId="111602608" sldId="296"/>
            <ac:spMk id="16" creationId="{EB6AA07C-78E4-536E-AE6F-3668E985F801}"/>
          </ac:spMkLst>
        </pc:spChg>
        <pc:spChg chg="add">
          <ac:chgData name="Ariana Mora" userId="ec1e62b6-321a-42f6-a14a-7c3a1cb8b815" providerId="ADAL" clId="{D51C0A29-6F00-4F01-8EB9-61EA5498293C}" dt="2025-03-06T21:49:18.168" v="8828" actId="26606"/>
          <ac:spMkLst>
            <pc:docMk/>
            <pc:sldMk cId="111602608" sldId="296"/>
            <ac:spMk id="23" creationId="{35DB3719-6FDC-4E5D-891D-FF40B7300F64}"/>
          </ac:spMkLst>
        </pc:spChg>
        <pc:spChg chg="add">
          <ac:chgData name="Ariana Mora" userId="ec1e62b6-321a-42f6-a14a-7c3a1cb8b815" providerId="ADAL" clId="{D51C0A29-6F00-4F01-8EB9-61EA5498293C}" dt="2025-03-06T21:49:18.168" v="8828" actId="26606"/>
          <ac:spMkLst>
            <pc:docMk/>
            <pc:sldMk cId="111602608" sldId="296"/>
            <ac:spMk id="25" creationId="{E0CBAC23-2E3F-4A90-BA59-F8299F6A5439}"/>
          </ac:spMkLst>
        </pc:spChg>
        <pc:graphicFrameChg chg="add mod modGraphic">
          <ac:chgData name="Ariana Mora" userId="ec1e62b6-321a-42f6-a14a-7c3a1cb8b815" providerId="ADAL" clId="{D51C0A29-6F00-4F01-8EB9-61EA5498293C}" dt="2025-03-06T21:49:18.168" v="8828" actId="26606"/>
          <ac:graphicFrameMkLst>
            <pc:docMk/>
            <pc:sldMk cId="111602608" sldId="296"/>
            <ac:graphicFrameMk id="18" creationId="{9B563FBF-9D92-9743-1EDD-51567CF9C957}"/>
          </ac:graphicFrameMkLst>
        </pc:graphicFrameChg>
      </pc:sldChg>
      <pc:sldChg chg="addSp delSp modSp add mod modNotesTx">
        <pc:chgData name="Ariana Mora" userId="ec1e62b6-321a-42f6-a14a-7c3a1cb8b815" providerId="ADAL" clId="{D51C0A29-6F00-4F01-8EB9-61EA5498293C}" dt="2025-03-07T00:31:39.910" v="13334" actId="20577"/>
        <pc:sldMkLst>
          <pc:docMk/>
          <pc:sldMk cId="3174361602" sldId="297"/>
        </pc:sldMkLst>
        <pc:spChg chg="mod">
          <ac:chgData name="Ariana Mora" userId="ec1e62b6-321a-42f6-a14a-7c3a1cb8b815" providerId="ADAL" clId="{D51C0A29-6F00-4F01-8EB9-61EA5498293C}" dt="2025-03-06T22:01:04.105" v="9543" actId="26606"/>
          <ac:spMkLst>
            <pc:docMk/>
            <pc:sldMk cId="3174361602" sldId="297"/>
            <ac:spMk id="2" creationId="{AC8FDBCE-8B5A-6938-3697-14629D0CCB8F}"/>
          </ac:spMkLst>
        </pc:spChg>
        <pc:spChg chg="del">
          <ac:chgData name="Ariana Mora" userId="ec1e62b6-321a-42f6-a14a-7c3a1cb8b815" providerId="ADAL" clId="{D51C0A29-6F00-4F01-8EB9-61EA5498293C}" dt="2025-03-06T22:01:04.105" v="9543" actId="26606"/>
          <ac:spMkLst>
            <pc:docMk/>
            <pc:sldMk cId="3174361602" sldId="297"/>
            <ac:spMk id="14" creationId="{93F70C61-2178-22F8-FACE-4C7CEA430150}"/>
          </ac:spMkLst>
        </pc:spChg>
        <pc:spChg chg="del">
          <ac:chgData name="Ariana Mora" userId="ec1e62b6-321a-42f6-a14a-7c3a1cb8b815" providerId="ADAL" clId="{D51C0A29-6F00-4F01-8EB9-61EA5498293C}" dt="2025-03-06T22:01:04.105" v="9543" actId="26606"/>
          <ac:spMkLst>
            <pc:docMk/>
            <pc:sldMk cId="3174361602" sldId="297"/>
            <ac:spMk id="16" creationId="{4BA46325-8C5A-075D-13AE-251E613D09F6}"/>
          </ac:spMkLst>
        </pc:spChg>
        <pc:spChg chg="add">
          <ac:chgData name="Ariana Mora" userId="ec1e62b6-321a-42f6-a14a-7c3a1cb8b815" providerId="ADAL" clId="{D51C0A29-6F00-4F01-8EB9-61EA5498293C}" dt="2025-03-06T22:01:04.105" v="9543" actId="26606"/>
          <ac:spMkLst>
            <pc:docMk/>
            <pc:sldMk cId="3174361602" sldId="297"/>
            <ac:spMk id="23" creationId="{35DB3719-6FDC-4E5D-891D-FF40B7300F64}"/>
          </ac:spMkLst>
        </pc:spChg>
        <pc:spChg chg="add">
          <ac:chgData name="Ariana Mora" userId="ec1e62b6-321a-42f6-a14a-7c3a1cb8b815" providerId="ADAL" clId="{D51C0A29-6F00-4F01-8EB9-61EA5498293C}" dt="2025-03-06T22:01:04.105" v="9543" actId="26606"/>
          <ac:spMkLst>
            <pc:docMk/>
            <pc:sldMk cId="3174361602" sldId="297"/>
            <ac:spMk id="25" creationId="{E0CBAC23-2E3F-4A90-BA59-F8299F6A5439}"/>
          </ac:spMkLst>
        </pc:spChg>
        <pc:graphicFrameChg chg="add mod modGraphic">
          <ac:chgData name="Ariana Mora" userId="ec1e62b6-321a-42f6-a14a-7c3a1cb8b815" providerId="ADAL" clId="{D51C0A29-6F00-4F01-8EB9-61EA5498293C}" dt="2025-03-07T00:31:39.910" v="13334" actId="20577"/>
          <ac:graphicFrameMkLst>
            <pc:docMk/>
            <pc:sldMk cId="3174361602" sldId="297"/>
            <ac:graphicFrameMk id="18" creationId="{E25FE47E-0301-2CD3-7E13-BAF8B5FB0709}"/>
          </ac:graphicFrameMkLst>
        </pc:graphicFrameChg>
      </pc:sldChg>
      <pc:sldChg chg="addSp delSp modSp add mod modNotesTx">
        <pc:chgData name="Ariana Mora" userId="ec1e62b6-321a-42f6-a14a-7c3a1cb8b815" providerId="ADAL" clId="{D51C0A29-6F00-4F01-8EB9-61EA5498293C}" dt="2025-03-06T23:57:30.318" v="13153" actId="20577"/>
        <pc:sldMkLst>
          <pc:docMk/>
          <pc:sldMk cId="1750025398" sldId="298"/>
        </pc:sldMkLst>
        <pc:spChg chg="mod">
          <ac:chgData name="Ariana Mora" userId="ec1e62b6-321a-42f6-a14a-7c3a1cb8b815" providerId="ADAL" clId="{D51C0A29-6F00-4F01-8EB9-61EA5498293C}" dt="2025-03-05T23:09:10.118" v="5639" actId="1076"/>
          <ac:spMkLst>
            <pc:docMk/>
            <pc:sldMk cId="1750025398" sldId="298"/>
            <ac:spMk id="2" creationId="{7B8D7F12-731D-D295-3A55-7C3A4DA5133A}"/>
          </ac:spMkLst>
        </pc:spChg>
        <pc:spChg chg="add mod">
          <ac:chgData name="Ariana Mora" userId="ec1e62b6-321a-42f6-a14a-7c3a1cb8b815" providerId="ADAL" clId="{D51C0A29-6F00-4F01-8EB9-61EA5498293C}" dt="2025-03-05T23:07:57.578" v="5625" actId="1076"/>
          <ac:spMkLst>
            <pc:docMk/>
            <pc:sldMk cId="1750025398" sldId="298"/>
            <ac:spMk id="5" creationId="{A4671B26-DB5B-CFEC-E819-E1D458EECBAF}"/>
          </ac:spMkLst>
        </pc:spChg>
        <pc:spChg chg="add mod">
          <ac:chgData name="Ariana Mora" userId="ec1e62b6-321a-42f6-a14a-7c3a1cb8b815" providerId="ADAL" clId="{D51C0A29-6F00-4F01-8EB9-61EA5498293C}" dt="2025-03-05T23:07:57.578" v="5625" actId="1076"/>
          <ac:spMkLst>
            <pc:docMk/>
            <pc:sldMk cId="1750025398" sldId="298"/>
            <ac:spMk id="22" creationId="{F44B6FCA-30E5-669B-777A-AB96BA3C2655}"/>
          </ac:spMkLst>
        </pc:spChg>
        <pc:spChg chg="add mod">
          <ac:chgData name="Ariana Mora" userId="ec1e62b6-321a-42f6-a14a-7c3a1cb8b815" providerId="ADAL" clId="{D51C0A29-6F00-4F01-8EB9-61EA5498293C}" dt="2025-03-05T23:54:57.164" v="6838" actId="20577"/>
          <ac:spMkLst>
            <pc:docMk/>
            <pc:sldMk cId="1750025398" sldId="298"/>
            <ac:spMk id="23" creationId="{D9358FDE-2548-2CC5-83E7-60B4C7C7E4A7}"/>
          </ac:spMkLst>
        </pc:spChg>
        <pc:spChg chg="add mod">
          <ac:chgData name="Ariana Mora" userId="ec1e62b6-321a-42f6-a14a-7c3a1cb8b815" providerId="ADAL" clId="{D51C0A29-6F00-4F01-8EB9-61EA5498293C}" dt="2025-03-05T23:07:57.578" v="5625" actId="1076"/>
          <ac:spMkLst>
            <pc:docMk/>
            <pc:sldMk cId="1750025398" sldId="298"/>
            <ac:spMk id="24" creationId="{ED26AACF-B46B-C586-C188-89824019AD68}"/>
          </ac:spMkLst>
        </pc:spChg>
        <pc:spChg chg="add mod">
          <ac:chgData name="Ariana Mora" userId="ec1e62b6-321a-42f6-a14a-7c3a1cb8b815" providerId="ADAL" clId="{D51C0A29-6F00-4F01-8EB9-61EA5498293C}" dt="2025-03-05T23:07:57.578" v="5625" actId="1076"/>
          <ac:spMkLst>
            <pc:docMk/>
            <pc:sldMk cId="1750025398" sldId="298"/>
            <ac:spMk id="25" creationId="{78419869-1212-8645-B2D0-17B09290E93F}"/>
          </ac:spMkLst>
        </pc:spChg>
        <pc:spChg chg="add mod">
          <ac:chgData name="Ariana Mora" userId="ec1e62b6-321a-42f6-a14a-7c3a1cb8b815" providerId="ADAL" clId="{D51C0A29-6F00-4F01-8EB9-61EA5498293C}" dt="2025-03-05T23:07:57.578" v="5625" actId="1076"/>
          <ac:spMkLst>
            <pc:docMk/>
            <pc:sldMk cId="1750025398" sldId="298"/>
            <ac:spMk id="26" creationId="{2E097A67-446E-AA23-3E4C-110770A852C7}"/>
          </ac:spMkLst>
        </pc:spChg>
        <pc:spChg chg="add mod ord">
          <ac:chgData name="Ariana Mora" userId="ec1e62b6-321a-42f6-a14a-7c3a1cb8b815" providerId="ADAL" clId="{D51C0A29-6F00-4F01-8EB9-61EA5498293C}" dt="2025-03-05T23:09:01.016" v="5637" actId="1076"/>
          <ac:spMkLst>
            <pc:docMk/>
            <pc:sldMk cId="1750025398" sldId="298"/>
            <ac:spMk id="27" creationId="{1B4BFD17-72DE-93E1-2231-16354B9D6F1F}"/>
          </ac:spMkLst>
        </pc:spChg>
      </pc:sldChg>
      <pc:sldChg chg="addSp modSp add del mod modNotesTx">
        <pc:chgData name="Ariana Mora" userId="ec1e62b6-321a-42f6-a14a-7c3a1cb8b815" providerId="ADAL" clId="{D51C0A29-6F00-4F01-8EB9-61EA5498293C}" dt="2025-03-05T22:08:57.587" v="5121" actId="2696"/>
        <pc:sldMkLst>
          <pc:docMk/>
          <pc:sldMk cId="2398478211" sldId="299"/>
        </pc:sldMkLst>
      </pc:sldChg>
      <pc:sldChg chg="addSp delSp modSp add mod setBg modNotesTx">
        <pc:chgData name="Ariana Mora" userId="ec1e62b6-321a-42f6-a14a-7c3a1cb8b815" providerId="ADAL" clId="{D51C0A29-6F00-4F01-8EB9-61EA5498293C}" dt="2025-03-06T23:57:41.030" v="13163" actId="20577"/>
        <pc:sldMkLst>
          <pc:docMk/>
          <pc:sldMk cId="886367620" sldId="300"/>
        </pc:sldMkLst>
        <pc:spChg chg="mod">
          <ac:chgData name="Ariana Mora" userId="ec1e62b6-321a-42f6-a14a-7c3a1cb8b815" providerId="ADAL" clId="{D51C0A29-6F00-4F01-8EB9-61EA5498293C}" dt="2025-03-06T22:05:47.570" v="9594" actId="20577"/>
          <ac:spMkLst>
            <pc:docMk/>
            <pc:sldMk cId="886367620" sldId="300"/>
            <ac:spMk id="2" creationId="{A215DA16-C636-7B90-6A37-AAF1DD977B68}"/>
          </ac:spMkLst>
        </pc:spChg>
        <pc:spChg chg="add mod">
          <ac:chgData name="Ariana Mora" userId="ec1e62b6-321a-42f6-a14a-7c3a1cb8b815" providerId="ADAL" clId="{D51C0A29-6F00-4F01-8EB9-61EA5498293C}" dt="2025-03-06T22:12:32.007" v="10060" actId="1076"/>
          <ac:spMkLst>
            <pc:docMk/>
            <pc:sldMk cId="886367620" sldId="300"/>
            <ac:spMk id="3" creationId="{FAB32FDB-7521-E978-C081-B2BABC2DCDCA}"/>
          </ac:spMkLst>
        </pc:spChg>
        <pc:spChg chg="add mod">
          <ac:chgData name="Ariana Mora" userId="ec1e62b6-321a-42f6-a14a-7c3a1cb8b815" providerId="ADAL" clId="{D51C0A29-6F00-4F01-8EB9-61EA5498293C}" dt="2025-03-06T22:13:03.072" v="10072" actId="1076"/>
          <ac:spMkLst>
            <pc:docMk/>
            <pc:sldMk cId="886367620" sldId="300"/>
            <ac:spMk id="4" creationId="{8659CA6B-7F23-CC4B-469D-3C13441E49D7}"/>
          </ac:spMkLst>
        </pc:spChg>
        <pc:spChg chg="add mod">
          <ac:chgData name="Ariana Mora" userId="ec1e62b6-321a-42f6-a14a-7c3a1cb8b815" providerId="ADAL" clId="{D51C0A29-6F00-4F01-8EB9-61EA5498293C}" dt="2025-03-06T22:12:57.210" v="10070" actId="1076"/>
          <ac:spMkLst>
            <pc:docMk/>
            <pc:sldMk cId="886367620" sldId="300"/>
            <ac:spMk id="6" creationId="{75D4D9F5-4AFD-761F-2DC7-1067A2F6AB21}"/>
          </ac:spMkLst>
        </pc:spChg>
        <pc:spChg chg="add">
          <ac:chgData name="Ariana Mora" userId="ec1e62b6-321a-42f6-a14a-7c3a1cb8b815" providerId="ADAL" clId="{D51C0A29-6F00-4F01-8EB9-61EA5498293C}" dt="2025-03-05T23:19:36.324" v="5892" actId="26606"/>
          <ac:spMkLst>
            <pc:docMk/>
            <pc:sldMk cId="886367620" sldId="300"/>
            <ac:spMk id="10" creationId="{BCED4D40-4B67-4331-AC48-79B82B4A47D8}"/>
          </ac:spMkLst>
        </pc:spChg>
        <pc:spChg chg="add">
          <ac:chgData name="Ariana Mora" userId="ec1e62b6-321a-42f6-a14a-7c3a1cb8b815" providerId="ADAL" clId="{D51C0A29-6F00-4F01-8EB9-61EA5498293C}" dt="2025-03-05T23:19:36.324" v="5892" actId="26606"/>
          <ac:spMkLst>
            <pc:docMk/>
            <pc:sldMk cId="886367620" sldId="300"/>
            <ac:spMk id="12" creationId="{670CEDEF-4F34-412E-84EE-329C1E936AF5}"/>
          </ac:spMkLst>
        </pc:spChg>
      </pc:sldChg>
      <pc:sldChg chg="addSp modSp add mod">
        <pc:chgData name="Ariana Mora" userId="ec1e62b6-321a-42f6-a14a-7c3a1cb8b815" providerId="ADAL" clId="{D51C0A29-6F00-4F01-8EB9-61EA5498293C}" dt="2025-03-05T23:13:22.751" v="5655" actId="14100"/>
        <pc:sldMkLst>
          <pc:docMk/>
          <pc:sldMk cId="3752473564" sldId="301"/>
        </pc:sldMkLst>
      </pc:sldChg>
      <pc:sldChg chg="modSp add mod ord">
        <pc:chgData name="Ariana Mora" userId="ec1e62b6-321a-42f6-a14a-7c3a1cb8b815" providerId="ADAL" clId="{D51C0A29-6F00-4F01-8EB9-61EA5498293C}" dt="2025-03-06T22:04:52.038" v="9562" actId="20577"/>
        <pc:sldMkLst>
          <pc:docMk/>
          <pc:sldMk cId="3630598636" sldId="302"/>
        </pc:sldMkLst>
        <pc:spChg chg="mod">
          <ac:chgData name="Ariana Mora" userId="ec1e62b6-321a-42f6-a14a-7c3a1cb8b815" providerId="ADAL" clId="{D51C0A29-6F00-4F01-8EB9-61EA5498293C}" dt="2025-03-06T22:04:52.038" v="9562" actId="20577"/>
          <ac:spMkLst>
            <pc:docMk/>
            <pc:sldMk cId="3630598636" sldId="302"/>
            <ac:spMk id="2" creationId="{B5F2C277-DA5E-BE5B-AAE5-FE5B5DF94F4D}"/>
          </ac:spMkLst>
        </pc:spChg>
      </pc:sldChg>
      <pc:sldChg chg="addSp delSp modSp add del mod setBg addAnim delAnim">
        <pc:chgData name="Ariana Mora" userId="ec1e62b6-321a-42f6-a14a-7c3a1cb8b815" providerId="ADAL" clId="{D51C0A29-6F00-4F01-8EB9-61EA5498293C}" dt="2025-03-05T23:00:40.699" v="5193" actId="2696"/>
        <pc:sldMkLst>
          <pc:docMk/>
          <pc:sldMk cId="1503527189" sldId="303"/>
        </pc:sldMkLst>
      </pc:sldChg>
      <pc:sldChg chg="addSp delSp modSp add mod ord modNotesTx">
        <pc:chgData name="Ariana Mora" userId="ec1e62b6-321a-42f6-a14a-7c3a1cb8b815" providerId="ADAL" clId="{D51C0A29-6F00-4F01-8EB9-61EA5498293C}" dt="2025-03-06T23:57:58.397" v="13178" actId="20577"/>
        <pc:sldMkLst>
          <pc:docMk/>
          <pc:sldMk cId="3690880027" sldId="303"/>
        </pc:sldMkLst>
        <pc:spChg chg="add mod">
          <ac:chgData name="Ariana Mora" userId="ec1e62b6-321a-42f6-a14a-7c3a1cb8b815" providerId="ADAL" clId="{D51C0A29-6F00-4F01-8EB9-61EA5498293C}" dt="2025-03-06T22:31:58.561" v="11176" actId="5793"/>
          <ac:spMkLst>
            <pc:docMk/>
            <pc:sldMk cId="3690880027" sldId="303"/>
            <ac:spMk id="3" creationId="{B60E0DF5-B838-7E5D-C7F4-142945F8DB81}"/>
          </ac:spMkLst>
        </pc:spChg>
        <pc:spChg chg="add mod">
          <ac:chgData name="Ariana Mora" userId="ec1e62b6-321a-42f6-a14a-7c3a1cb8b815" providerId="ADAL" clId="{D51C0A29-6F00-4F01-8EB9-61EA5498293C}" dt="2025-03-06T22:32:09.113" v="11177" actId="20577"/>
          <ac:spMkLst>
            <pc:docMk/>
            <pc:sldMk cId="3690880027" sldId="303"/>
            <ac:spMk id="4" creationId="{3B1C678C-4BC8-3712-604F-E7D912D37BB9}"/>
          </ac:spMkLst>
        </pc:spChg>
        <pc:spChg chg="del">
          <ac:chgData name="Ariana Mora" userId="ec1e62b6-321a-42f6-a14a-7c3a1cb8b815" providerId="ADAL" clId="{D51C0A29-6F00-4F01-8EB9-61EA5498293C}" dt="2025-03-06T22:30:49.633" v="11126" actId="26606"/>
          <ac:spMkLst>
            <pc:docMk/>
            <pc:sldMk cId="3690880027" sldId="303"/>
            <ac:spMk id="8" creationId="{AE14CAB2-4117-E392-11B8-61F3FFBA9854}"/>
          </ac:spMkLst>
        </pc:spChg>
        <pc:spChg chg="del">
          <ac:chgData name="Ariana Mora" userId="ec1e62b6-321a-42f6-a14a-7c3a1cb8b815" providerId="ADAL" clId="{D51C0A29-6F00-4F01-8EB9-61EA5498293C}" dt="2025-03-06T22:30:49.633" v="11126" actId="26606"/>
          <ac:spMkLst>
            <pc:docMk/>
            <pc:sldMk cId="3690880027" sldId="303"/>
            <ac:spMk id="10" creationId="{A2BABDFF-2562-D76D-6586-22D49BC65FA8}"/>
          </ac:spMkLst>
        </pc:spChg>
        <pc:spChg chg="add del mod">
          <ac:chgData name="Ariana Mora" userId="ec1e62b6-321a-42f6-a14a-7c3a1cb8b815" providerId="ADAL" clId="{D51C0A29-6F00-4F01-8EB9-61EA5498293C}" dt="2025-03-06T22:29:07.847" v="11120" actId="478"/>
          <ac:spMkLst>
            <pc:docMk/>
            <pc:sldMk cId="3690880027" sldId="303"/>
            <ac:spMk id="11" creationId="{2FDA4361-7AD0-63C3-EA69-673CF432B55A}"/>
          </ac:spMkLst>
        </pc:spChg>
        <pc:spChg chg="add del mod">
          <ac:chgData name="Ariana Mora" userId="ec1e62b6-321a-42f6-a14a-7c3a1cb8b815" providerId="ADAL" clId="{D51C0A29-6F00-4F01-8EB9-61EA5498293C}" dt="2025-03-06T22:30:05.320" v="11123" actId="478"/>
          <ac:spMkLst>
            <pc:docMk/>
            <pc:sldMk cId="3690880027" sldId="303"/>
            <ac:spMk id="12" creationId="{A63A2E8D-4EFB-BD1A-B6D2-0F8C174C60B4}"/>
          </ac:spMkLst>
        </pc:spChg>
        <pc:spChg chg="add del">
          <ac:chgData name="Ariana Mora" userId="ec1e62b6-321a-42f6-a14a-7c3a1cb8b815" providerId="ADAL" clId="{D51C0A29-6F00-4F01-8EB9-61EA5498293C}" dt="2025-03-06T22:31:54.034" v="11174" actId="26606"/>
          <ac:spMkLst>
            <pc:docMk/>
            <pc:sldMk cId="3690880027" sldId="303"/>
            <ac:spMk id="23" creationId="{2B97F24A-32CE-4C1C-A50D-3016B394DCFB}"/>
          </ac:spMkLst>
        </pc:spChg>
        <pc:spChg chg="add del">
          <ac:chgData name="Ariana Mora" userId="ec1e62b6-321a-42f6-a14a-7c3a1cb8b815" providerId="ADAL" clId="{D51C0A29-6F00-4F01-8EB9-61EA5498293C}" dt="2025-03-06T22:31:54.034" v="11174" actId="26606"/>
          <ac:spMkLst>
            <pc:docMk/>
            <pc:sldMk cId="3690880027" sldId="303"/>
            <ac:spMk id="25" creationId="{CD8B4F24-440B-49E9-B85D-733523DC064B}"/>
          </ac:spMkLst>
        </pc:spChg>
        <pc:spChg chg="add">
          <ac:chgData name="Ariana Mora" userId="ec1e62b6-321a-42f6-a14a-7c3a1cb8b815" providerId="ADAL" clId="{D51C0A29-6F00-4F01-8EB9-61EA5498293C}" dt="2025-03-06T22:31:54.041" v="11175" actId="26606"/>
          <ac:spMkLst>
            <pc:docMk/>
            <pc:sldMk cId="3690880027" sldId="303"/>
            <ac:spMk id="27" creationId="{F13C74B1-5B17-4795-BED0-7140497B445A}"/>
          </ac:spMkLst>
        </pc:spChg>
        <pc:spChg chg="add">
          <ac:chgData name="Ariana Mora" userId="ec1e62b6-321a-42f6-a14a-7c3a1cb8b815" providerId="ADAL" clId="{D51C0A29-6F00-4F01-8EB9-61EA5498293C}" dt="2025-03-06T22:31:54.041" v="11175" actId="26606"/>
          <ac:spMkLst>
            <pc:docMk/>
            <pc:sldMk cId="3690880027" sldId="303"/>
            <ac:spMk id="28" creationId="{D4974D33-8DC5-464E-8C6D-BE58F0669C17}"/>
          </ac:spMkLst>
        </pc:spChg>
        <pc:grpChg chg="add del">
          <ac:chgData name="Ariana Mora" userId="ec1e62b6-321a-42f6-a14a-7c3a1cb8b815" providerId="ADAL" clId="{D51C0A29-6F00-4F01-8EB9-61EA5498293C}" dt="2025-03-06T22:31:54.041" v="11175" actId="26606"/>
          <ac:grpSpMkLst>
            <pc:docMk/>
            <pc:sldMk cId="3690880027" sldId="303"/>
            <ac:grpSpMk id="16" creationId="{5EFBDE31-BB3E-6CFC-23CD-B5976DA38438}"/>
          </ac:grpSpMkLst>
        </pc:grpChg>
        <pc:picChg chg="add mod ord">
          <ac:chgData name="Ariana Mora" userId="ec1e62b6-321a-42f6-a14a-7c3a1cb8b815" providerId="ADAL" clId="{D51C0A29-6F00-4F01-8EB9-61EA5498293C}" dt="2025-03-06T22:31:54.041" v="11175" actId="26606"/>
          <ac:picMkLst>
            <pc:docMk/>
            <pc:sldMk cId="3690880027" sldId="303"/>
            <ac:picMk id="13" creationId="{15D1C66A-1DEA-D414-8C78-3C17C6A21249}"/>
          </ac:picMkLst>
        </pc:picChg>
      </pc:sldChg>
      <pc:sldChg chg="addSp delSp modSp add mod modNotesTx">
        <pc:chgData name="Ariana Mora" userId="ec1e62b6-321a-42f6-a14a-7c3a1cb8b815" providerId="ADAL" clId="{D51C0A29-6F00-4F01-8EB9-61EA5498293C}" dt="2025-03-06T23:58:28.646" v="13221" actId="20577"/>
        <pc:sldMkLst>
          <pc:docMk/>
          <pc:sldMk cId="1946697279" sldId="304"/>
        </pc:sldMkLst>
        <pc:spChg chg="mod">
          <ac:chgData name="Ariana Mora" userId="ec1e62b6-321a-42f6-a14a-7c3a1cb8b815" providerId="ADAL" clId="{D51C0A29-6F00-4F01-8EB9-61EA5498293C}" dt="2025-03-05T23:29:28.466" v="6364" actId="20577"/>
          <ac:spMkLst>
            <pc:docMk/>
            <pc:sldMk cId="1946697279" sldId="304"/>
            <ac:spMk id="8" creationId="{420BED26-A0D4-9104-382D-16921C12E4A1}"/>
          </ac:spMkLst>
        </pc:spChg>
      </pc:sldChg>
      <pc:sldChg chg="add del">
        <pc:chgData name="Ariana Mora" userId="ec1e62b6-321a-42f6-a14a-7c3a1cb8b815" providerId="ADAL" clId="{D51C0A29-6F00-4F01-8EB9-61EA5498293C}" dt="2025-03-05T23:35:22.703" v="6390" actId="47"/>
        <pc:sldMkLst>
          <pc:docMk/>
          <pc:sldMk cId="102037421" sldId="305"/>
        </pc:sldMkLst>
      </pc:sldChg>
      <pc:sldChg chg="delSp mod">
        <pc:chgData name="Ariana Mora" userId="ec1e62b6-321a-42f6-a14a-7c3a1cb8b815" providerId="ADAL" clId="{D51C0A29-6F00-4F01-8EB9-61EA5498293C}" dt="2025-03-05T23:36:12.033" v="6393" actId="478"/>
        <pc:sldMkLst>
          <pc:docMk/>
          <pc:sldMk cId="3498757239" sldId="1149"/>
        </pc:sldMkLst>
      </pc:sldChg>
      <pc:sldChg chg="delSp add mod ord modNotesTx">
        <pc:chgData name="Ariana Mora" userId="ec1e62b6-321a-42f6-a14a-7c3a1cb8b815" providerId="ADAL" clId="{D51C0A29-6F00-4F01-8EB9-61EA5498293C}" dt="2025-03-06T23:58:32.776" v="13229" actId="20577"/>
        <pc:sldMkLst>
          <pc:docMk/>
          <pc:sldMk cId="2701516631" sldId="1150"/>
        </pc:sldMkLst>
      </pc:sldChg>
      <pc:sldChg chg="delSp mod modNotesTx">
        <pc:chgData name="Ariana Mora" userId="ec1e62b6-321a-42f6-a14a-7c3a1cb8b815" providerId="ADAL" clId="{D51C0A29-6F00-4F01-8EB9-61EA5498293C}" dt="2025-03-06T23:58:37.381" v="13237" actId="20577"/>
        <pc:sldMkLst>
          <pc:docMk/>
          <pc:sldMk cId="1934309516" sldId="1151"/>
        </pc:sldMkLst>
      </pc:sldChg>
      <pc:sldChg chg="modNotesTx">
        <pc:chgData name="Ariana Mora" userId="ec1e62b6-321a-42f6-a14a-7c3a1cb8b815" providerId="ADAL" clId="{D51C0A29-6F00-4F01-8EB9-61EA5498293C}" dt="2025-03-06T23:51:57.732" v="12908" actId="20577"/>
        <pc:sldMkLst>
          <pc:docMk/>
          <pc:sldMk cId="3985990273" sldId="1152"/>
        </pc:sldMkLst>
      </pc:sldChg>
      <pc:sldChg chg="addSp delSp modSp mod modNotesTx">
        <pc:chgData name="Ariana Mora" userId="ec1e62b6-321a-42f6-a14a-7c3a1cb8b815" providerId="ADAL" clId="{D51C0A29-6F00-4F01-8EB9-61EA5498293C}" dt="2025-03-06T23:51:52.885" v="12900" actId="20577"/>
        <pc:sldMkLst>
          <pc:docMk/>
          <pc:sldMk cId="3158123140" sldId="1153"/>
        </pc:sldMkLst>
        <pc:spChg chg="mod">
          <ac:chgData name="Ariana Mora" userId="ec1e62b6-321a-42f6-a14a-7c3a1cb8b815" providerId="ADAL" clId="{D51C0A29-6F00-4F01-8EB9-61EA5498293C}" dt="2025-03-06T20:59:45.699" v="7052" actId="26606"/>
          <ac:spMkLst>
            <pc:docMk/>
            <pc:sldMk cId="3158123140" sldId="1153"/>
            <ac:spMk id="2" creationId="{E085D4B1-D532-6AF4-5F45-2AA0220A4467}"/>
          </ac:spMkLst>
        </pc:spChg>
        <pc:spChg chg="del mod">
          <ac:chgData name="Ariana Mora" userId="ec1e62b6-321a-42f6-a14a-7c3a1cb8b815" providerId="ADAL" clId="{D51C0A29-6F00-4F01-8EB9-61EA5498293C}" dt="2025-03-06T20:59:45.699" v="7052" actId="26606"/>
          <ac:spMkLst>
            <pc:docMk/>
            <pc:sldMk cId="3158123140" sldId="1153"/>
            <ac:spMk id="3" creationId="{5AF0E4F4-7F0B-8397-CB15-0AB908205DC1}"/>
          </ac:spMkLst>
        </pc:spChg>
        <pc:spChg chg="del">
          <ac:chgData name="Ariana Mora" userId="ec1e62b6-321a-42f6-a14a-7c3a1cb8b815" providerId="ADAL" clId="{D51C0A29-6F00-4F01-8EB9-61EA5498293C}" dt="2025-03-06T20:59:45.699" v="7052" actId="26606"/>
          <ac:spMkLst>
            <pc:docMk/>
            <pc:sldMk cId="3158123140" sldId="1153"/>
            <ac:spMk id="14" creationId="{6A54097F-1207-F35A-364E-DDE87328541F}"/>
          </ac:spMkLst>
        </pc:spChg>
        <pc:spChg chg="del">
          <ac:chgData name="Ariana Mora" userId="ec1e62b6-321a-42f6-a14a-7c3a1cb8b815" providerId="ADAL" clId="{D51C0A29-6F00-4F01-8EB9-61EA5498293C}" dt="2025-03-06T20:59:45.699" v="7052" actId="26606"/>
          <ac:spMkLst>
            <pc:docMk/>
            <pc:sldMk cId="3158123140" sldId="1153"/>
            <ac:spMk id="16" creationId="{8D9EF41D-A262-6C81-9743-4FDB5D5F5314}"/>
          </ac:spMkLst>
        </pc:spChg>
        <pc:spChg chg="add">
          <ac:chgData name="Ariana Mora" userId="ec1e62b6-321a-42f6-a14a-7c3a1cb8b815" providerId="ADAL" clId="{D51C0A29-6F00-4F01-8EB9-61EA5498293C}" dt="2025-03-06T20:59:45.699" v="7052" actId="26606"/>
          <ac:spMkLst>
            <pc:docMk/>
            <pc:sldMk cId="3158123140" sldId="1153"/>
            <ac:spMk id="22" creationId="{AE2B703B-46F9-481A-A605-82E2A828C4FA}"/>
          </ac:spMkLst>
        </pc:spChg>
        <pc:spChg chg="add">
          <ac:chgData name="Ariana Mora" userId="ec1e62b6-321a-42f6-a14a-7c3a1cb8b815" providerId="ADAL" clId="{D51C0A29-6F00-4F01-8EB9-61EA5498293C}" dt="2025-03-06T20:59:45.699" v="7052" actId="26606"/>
          <ac:spMkLst>
            <pc:docMk/>
            <pc:sldMk cId="3158123140" sldId="1153"/>
            <ac:spMk id="24" creationId="{F13BE4D7-0C3D-4906-B230-A1C5B4665CCF}"/>
          </ac:spMkLst>
        </pc:spChg>
        <pc:graphicFrameChg chg="add mod">
          <ac:chgData name="Ariana Mora" userId="ec1e62b6-321a-42f6-a14a-7c3a1cb8b815" providerId="ADAL" clId="{D51C0A29-6F00-4F01-8EB9-61EA5498293C}" dt="2025-03-06T21:07:09.867" v="7473" actId="20577"/>
          <ac:graphicFrameMkLst>
            <pc:docMk/>
            <pc:sldMk cId="3158123140" sldId="1153"/>
            <ac:graphicFrameMk id="18" creationId="{647DF3D4-C29A-0836-D395-9AC598A2BFB8}"/>
          </ac:graphicFrameMkLst>
        </pc:graphicFrameChg>
        <pc:picChg chg="del">
          <ac:chgData name="Ariana Mora" userId="ec1e62b6-321a-42f6-a14a-7c3a1cb8b815" providerId="ADAL" clId="{D51C0A29-6F00-4F01-8EB9-61EA5498293C}" dt="2025-03-06T20:59:33.053" v="7050" actId="478"/>
          <ac:picMkLst>
            <pc:docMk/>
            <pc:sldMk cId="3158123140" sldId="1153"/>
            <ac:picMk id="5" creationId="{54A714FE-4A28-1E92-507A-2DD41B63A506}"/>
          </ac:picMkLst>
        </pc:picChg>
      </pc:sldChg>
      <pc:sldChg chg="modSp mod modNotesTx">
        <pc:chgData name="Ariana Mora" userId="ec1e62b6-321a-42f6-a14a-7c3a1cb8b815" providerId="ADAL" clId="{D51C0A29-6F00-4F01-8EB9-61EA5498293C}" dt="2025-03-06T23:57:45.838" v="13173" actId="20577"/>
        <pc:sldMkLst>
          <pc:docMk/>
          <pc:sldMk cId="3537667538" sldId="1154"/>
        </pc:sldMkLst>
        <pc:spChg chg="mod">
          <ac:chgData name="Ariana Mora" userId="ec1e62b6-321a-42f6-a14a-7c3a1cb8b815" providerId="ADAL" clId="{D51C0A29-6F00-4F01-8EB9-61EA5498293C}" dt="2025-03-06T23:36:24.552" v="12705" actId="1076"/>
          <ac:spMkLst>
            <pc:docMk/>
            <pc:sldMk cId="3537667538" sldId="1154"/>
            <ac:spMk id="2" creationId="{441C929B-484C-8DC9-7352-0541E395AE17}"/>
          </ac:spMkLst>
        </pc:spChg>
        <pc:graphicFrameChg chg="mod modGraphic">
          <ac:chgData name="Ariana Mora" userId="ec1e62b6-321a-42f6-a14a-7c3a1cb8b815" providerId="ADAL" clId="{D51C0A29-6F00-4F01-8EB9-61EA5498293C}" dt="2025-03-06T23:49:04.568" v="12872" actId="20577"/>
          <ac:graphicFrameMkLst>
            <pc:docMk/>
            <pc:sldMk cId="3537667538" sldId="1154"/>
            <ac:graphicFrameMk id="5" creationId="{1581C33E-9D26-144C-5304-7A0C8E9D6B6A}"/>
          </ac:graphicFrameMkLst>
        </pc:graphicFrameChg>
      </pc:sldChg>
      <pc:sldChg chg="addSp delSp modSp mod modNotesTx">
        <pc:chgData name="Ariana Mora" userId="ec1e62b6-321a-42f6-a14a-7c3a1cb8b815" providerId="ADAL" clId="{D51C0A29-6F00-4F01-8EB9-61EA5498293C}" dt="2025-03-06T23:58:10.053" v="13193" actId="20577"/>
        <pc:sldMkLst>
          <pc:docMk/>
          <pc:sldMk cId="1422051910" sldId="1155"/>
        </pc:sldMkLst>
        <pc:spChg chg="mod">
          <ac:chgData name="Ariana Mora" userId="ec1e62b6-321a-42f6-a14a-7c3a1cb8b815" providerId="ADAL" clId="{D51C0A29-6F00-4F01-8EB9-61EA5498293C}" dt="2025-03-06T23:25:13.327" v="12697" actId="26606"/>
          <ac:spMkLst>
            <pc:docMk/>
            <pc:sldMk cId="1422051910" sldId="1155"/>
            <ac:spMk id="4" creationId="{A860CE4B-4C92-4BE3-31A1-8FD5C3DDE3F1}"/>
          </ac:spMkLst>
        </pc:spChg>
        <pc:spChg chg="del">
          <ac:chgData name="Ariana Mora" userId="ec1e62b6-321a-42f6-a14a-7c3a1cb8b815" providerId="ADAL" clId="{D51C0A29-6F00-4F01-8EB9-61EA5498293C}" dt="2025-03-06T22:42:11.757" v="11575" actId="26606"/>
          <ac:spMkLst>
            <pc:docMk/>
            <pc:sldMk cId="1422051910" sldId="1155"/>
            <ac:spMk id="8" creationId="{0C00444A-D8BE-6562-1A9B-D7E259BC54DB}"/>
          </ac:spMkLst>
        </pc:spChg>
        <pc:spChg chg="del">
          <ac:chgData name="Ariana Mora" userId="ec1e62b6-321a-42f6-a14a-7c3a1cb8b815" providerId="ADAL" clId="{D51C0A29-6F00-4F01-8EB9-61EA5498293C}" dt="2025-03-06T22:42:11.757" v="11575" actId="26606"/>
          <ac:spMkLst>
            <pc:docMk/>
            <pc:sldMk cId="1422051910" sldId="1155"/>
            <ac:spMk id="10" creationId="{DFC88771-3563-27B3-4A99-CF261DCF296F}"/>
          </ac:spMkLst>
        </pc:spChg>
        <pc:spChg chg="mod">
          <ac:chgData name="Ariana Mora" userId="ec1e62b6-321a-42f6-a14a-7c3a1cb8b815" providerId="ADAL" clId="{D51C0A29-6F00-4F01-8EB9-61EA5498293C}" dt="2025-03-06T23:26:11.303" v="12699" actId="20577"/>
          <ac:spMkLst>
            <pc:docMk/>
            <pc:sldMk cId="1422051910" sldId="1155"/>
            <ac:spMk id="11" creationId="{683FF033-1741-9E3B-C142-87DED86F7C15}"/>
          </ac:spMkLst>
        </pc:spChg>
        <pc:spChg chg="add del">
          <ac:chgData name="Ariana Mora" userId="ec1e62b6-321a-42f6-a14a-7c3a1cb8b815" providerId="ADAL" clId="{D51C0A29-6F00-4F01-8EB9-61EA5498293C}" dt="2025-03-06T23:25:13.327" v="12697" actId="26606"/>
          <ac:spMkLst>
            <pc:docMk/>
            <pc:sldMk cId="1422051910" sldId="1155"/>
            <ac:spMk id="16" creationId="{AC17DE74-01C9-4859-B65A-85CF999E8580}"/>
          </ac:spMkLst>
        </pc:spChg>
        <pc:spChg chg="add del">
          <ac:chgData name="Ariana Mora" userId="ec1e62b6-321a-42f6-a14a-7c3a1cb8b815" providerId="ADAL" clId="{D51C0A29-6F00-4F01-8EB9-61EA5498293C}" dt="2025-03-06T23:25:13.327" v="12697" actId="26606"/>
          <ac:spMkLst>
            <pc:docMk/>
            <pc:sldMk cId="1422051910" sldId="1155"/>
            <ac:spMk id="18" creationId="{068C0432-0E90-4CC1-8CD3-D44A90DF07EF}"/>
          </ac:spMkLst>
        </pc:spChg>
        <pc:spChg chg="add">
          <ac:chgData name="Ariana Mora" userId="ec1e62b6-321a-42f6-a14a-7c3a1cb8b815" providerId="ADAL" clId="{D51C0A29-6F00-4F01-8EB9-61EA5498293C}" dt="2025-03-06T23:25:13.327" v="12697" actId="26606"/>
          <ac:spMkLst>
            <pc:docMk/>
            <pc:sldMk cId="1422051910" sldId="1155"/>
            <ac:spMk id="23" creationId="{100EDD19-6802-4EC3-95CE-CFFAB042CFD6}"/>
          </ac:spMkLst>
        </pc:spChg>
        <pc:spChg chg="add">
          <ac:chgData name="Ariana Mora" userId="ec1e62b6-321a-42f6-a14a-7c3a1cb8b815" providerId="ADAL" clId="{D51C0A29-6F00-4F01-8EB9-61EA5498293C}" dt="2025-03-06T23:25:13.327" v="12697" actId="26606"/>
          <ac:spMkLst>
            <pc:docMk/>
            <pc:sldMk cId="1422051910" sldId="1155"/>
            <ac:spMk id="25" creationId="{DB17E863-922E-4C26-BD64-E8FD41D28661}"/>
          </ac:spMkLst>
        </pc:spChg>
      </pc:sldChg>
      <pc:sldChg chg="addSp delSp modSp mod modNotesTx">
        <pc:chgData name="Ariana Mora" userId="ec1e62b6-321a-42f6-a14a-7c3a1cb8b815" providerId="ADAL" clId="{D51C0A29-6F00-4F01-8EB9-61EA5498293C}" dt="2025-03-06T23:58:06.583" v="13188" actId="20577"/>
        <pc:sldMkLst>
          <pc:docMk/>
          <pc:sldMk cId="1470872214" sldId="1156"/>
        </pc:sldMkLst>
        <pc:spChg chg="add mod">
          <ac:chgData name="Ariana Mora" userId="ec1e62b6-321a-42f6-a14a-7c3a1cb8b815" providerId="ADAL" clId="{D51C0A29-6F00-4F01-8EB9-61EA5498293C}" dt="2025-03-06T22:40:21.900" v="11556" actId="1076"/>
          <ac:spMkLst>
            <pc:docMk/>
            <pc:sldMk cId="1470872214" sldId="1156"/>
            <ac:spMk id="3" creationId="{5A52DF0B-8C61-2FF4-11D6-AA9F851CF90D}"/>
          </ac:spMkLst>
        </pc:spChg>
        <pc:spChg chg="del mod">
          <ac:chgData name="Ariana Mora" userId="ec1e62b6-321a-42f6-a14a-7c3a1cb8b815" providerId="ADAL" clId="{D51C0A29-6F00-4F01-8EB9-61EA5498293C}" dt="2025-03-06T22:39:34.027" v="11547" actId="26606"/>
          <ac:spMkLst>
            <pc:docMk/>
            <pc:sldMk cId="1470872214" sldId="1156"/>
            <ac:spMk id="11" creationId="{41A01761-C026-FE5B-920B-695849073118}"/>
          </ac:spMkLst>
        </pc:spChg>
        <pc:spChg chg="del">
          <ac:chgData name="Ariana Mora" userId="ec1e62b6-321a-42f6-a14a-7c3a1cb8b815" providerId="ADAL" clId="{D51C0A29-6F00-4F01-8EB9-61EA5498293C}" dt="2025-03-06T22:36:47.956" v="11497" actId="478"/>
          <ac:spMkLst>
            <pc:docMk/>
            <pc:sldMk cId="1470872214" sldId="1156"/>
            <ac:spMk id="12" creationId="{DE08F5D9-E430-F7F8-9479-8B19B4E6AB8E}"/>
          </ac:spMkLst>
        </pc:spChg>
        <pc:graphicFrameChg chg="add mod">
          <ac:chgData name="Ariana Mora" userId="ec1e62b6-321a-42f6-a14a-7c3a1cb8b815" providerId="ADAL" clId="{D51C0A29-6F00-4F01-8EB9-61EA5498293C}" dt="2025-03-06T22:40:04.721" v="11552" actId="1076"/>
          <ac:graphicFrameMkLst>
            <pc:docMk/>
            <pc:sldMk cId="1470872214" sldId="1156"/>
            <ac:graphicFrameMk id="13" creationId="{58B4ED12-3CC2-13E7-1689-DDC3A21292D4}"/>
          </ac:graphicFrameMkLst>
        </pc:graphicFrameChg>
      </pc:sldChg>
      <pc:sldChg chg="addSp delSp modSp mod modNotesTx">
        <pc:chgData name="Ariana Mora" userId="ec1e62b6-321a-42f6-a14a-7c3a1cb8b815" providerId="ADAL" clId="{D51C0A29-6F00-4F01-8EB9-61EA5498293C}" dt="2025-03-06T23:58:16.622" v="13200" actId="20577"/>
        <pc:sldMkLst>
          <pc:docMk/>
          <pc:sldMk cId="3470901712" sldId="1157"/>
        </pc:sldMkLst>
        <pc:spChg chg="del">
          <ac:chgData name="Ariana Mora" userId="ec1e62b6-321a-42f6-a14a-7c3a1cb8b815" providerId="ADAL" clId="{D51C0A29-6F00-4F01-8EB9-61EA5498293C}" dt="2025-03-06T22:41:35.013" v="11572" actId="478"/>
          <ac:spMkLst>
            <pc:docMk/>
            <pc:sldMk cId="3470901712" sldId="1157"/>
            <ac:spMk id="3" creationId="{CEBDAFAB-A1AC-7799-00C0-AB9B31048FE7}"/>
          </ac:spMkLst>
        </pc:spChg>
        <pc:spChg chg="mod">
          <ac:chgData name="Ariana Mora" userId="ec1e62b6-321a-42f6-a14a-7c3a1cb8b815" providerId="ADAL" clId="{D51C0A29-6F00-4F01-8EB9-61EA5498293C}" dt="2025-03-06T23:25:07.511" v="12696" actId="26606"/>
          <ac:spMkLst>
            <pc:docMk/>
            <pc:sldMk cId="3470901712" sldId="1157"/>
            <ac:spMk id="4" creationId="{CDB11932-B3C5-E24C-CD59-2A9288C0521F}"/>
          </ac:spMkLst>
        </pc:spChg>
        <pc:spChg chg="del">
          <ac:chgData name="Ariana Mora" userId="ec1e62b6-321a-42f6-a14a-7c3a1cb8b815" providerId="ADAL" clId="{D51C0A29-6F00-4F01-8EB9-61EA5498293C}" dt="2025-03-06T22:41:59.640" v="11574" actId="26606"/>
          <ac:spMkLst>
            <pc:docMk/>
            <pc:sldMk cId="3470901712" sldId="1157"/>
            <ac:spMk id="8" creationId="{8FF03540-E588-F85F-BF56-259B1A4C8DBB}"/>
          </ac:spMkLst>
        </pc:spChg>
        <pc:spChg chg="del">
          <ac:chgData name="Ariana Mora" userId="ec1e62b6-321a-42f6-a14a-7c3a1cb8b815" providerId="ADAL" clId="{D51C0A29-6F00-4F01-8EB9-61EA5498293C}" dt="2025-03-06T22:41:59.640" v="11574" actId="26606"/>
          <ac:spMkLst>
            <pc:docMk/>
            <pc:sldMk cId="3470901712" sldId="1157"/>
            <ac:spMk id="10" creationId="{B41A1A2F-FB6C-395F-2667-17525541386C}"/>
          </ac:spMkLst>
        </pc:spChg>
        <pc:spChg chg="del mod">
          <ac:chgData name="Ariana Mora" userId="ec1e62b6-321a-42f6-a14a-7c3a1cb8b815" providerId="ADAL" clId="{D51C0A29-6F00-4F01-8EB9-61EA5498293C}" dt="2025-03-06T23:24:53.281" v="12694" actId="26606"/>
          <ac:spMkLst>
            <pc:docMk/>
            <pc:sldMk cId="3470901712" sldId="1157"/>
            <ac:spMk id="12" creationId="{226B5B10-AFB1-02CA-4C9A-55183E3D75C8}"/>
          </ac:spMkLst>
        </pc:spChg>
        <pc:spChg chg="add del">
          <ac:chgData name="Ariana Mora" userId="ec1e62b6-321a-42f6-a14a-7c3a1cb8b815" providerId="ADAL" clId="{D51C0A29-6F00-4F01-8EB9-61EA5498293C}" dt="2025-03-06T23:25:07.511" v="12696" actId="26606"/>
          <ac:spMkLst>
            <pc:docMk/>
            <pc:sldMk cId="3470901712" sldId="1157"/>
            <ac:spMk id="17" creationId="{AC17DE74-01C9-4859-B65A-85CF999E8580}"/>
          </ac:spMkLst>
        </pc:spChg>
        <pc:spChg chg="add del">
          <ac:chgData name="Ariana Mora" userId="ec1e62b6-321a-42f6-a14a-7c3a1cb8b815" providerId="ADAL" clId="{D51C0A29-6F00-4F01-8EB9-61EA5498293C}" dt="2025-03-06T23:25:07.511" v="12696" actId="26606"/>
          <ac:spMkLst>
            <pc:docMk/>
            <pc:sldMk cId="3470901712" sldId="1157"/>
            <ac:spMk id="19" creationId="{068C0432-0E90-4CC1-8CD3-D44A90DF07EF}"/>
          </ac:spMkLst>
        </pc:spChg>
        <pc:spChg chg="add">
          <ac:chgData name="Ariana Mora" userId="ec1e62b6-321a-42f6-a14a-7c3a1cb8b815" providerId="ADAL" clId="{D51C0A29-6F00-4F01-8EB9-61EA5498293C}" dt="2025-03-06T23:25:07.511" v="12696" actId="26606"/>
          <ac:spMkLst>
            <pc:docMk/>
            <pc:sldMk cId="3470901712" sldId="1157"/>
            <ac:spMk id="26" creationId="{257363FD-7E77-4145-9483-331A807ADF0E}"/>
          </ac:spMkLst>
        </pc:spChg>
        <pc:graphicFrameChg chg="add mod modGraphic">
          <ac:chgData name="Ariana Mora" userId="ec1e62b6-321a-42f6-a14a-7c3a1cb8b815" providerId="ADAL" clId="{D51C0A29-6F00-4F01-8EB9-61EA5498293C}" dt="2025-03-06T23:26:19.193" v="12704" actId="20577"/>
          <ac:graphicFrameMkLst>
            <pc:docMk/>
            <pc:sldMk cId="3470901712" sldId="1157"/>
            <ac:graphicFrameMk id="21" creationId="{6DAF905F-8E4F-A90E-565C-7F041F9620E0}"/>
          </ac:graphicFrameMkLst>
        </pc:graphicFrameChg>
      </pc:sldChg>
      <pc:sldChg chg="addSp delSp modSp add mod modNotesTx">
        <pc:chgData name="Ariana Mora" userId="ec1e62b6-321a-42f6-a14a-7c3a1cb8b815" providerId="ADAL" clId="{D51C0A29-6F00-4F01-8EB9-61EA5498293C}" dt="2025-03-06T23:58:02.911" v="13183" actId="20577"/>
        <pc:sldMkLst>
          <pc:docMk/>
          <pc:sldMk cId="666858959" sldId="1158"/>
        </pc:sldMkLst>
        <pc:spChg chg="add mod">
          <ac:chgData name="Ariana Mora" userId="ec1e62b6-321a-42f6-a14a-7c3a1cb8b815" providerId="ADAL" clId="{D51C0A29-6F00-4F01-8EB9-61EA5498293C}" dt="2025-03-06T22:36:23.515" v="11496" actId="1076"/>
          <ac:spMkLst>
            <pc:docMk/>
            <pc:sldMk cId="666858959" sldId="1158"/>
            <ac:spMk id="2" creationId="{3735C827-ADEC-15BD-1A65-EEE88DCFEC58}"/>
          </ac:spMkLst>
        </pc:spChg>
        <pc:spChg chg="del mod ord">
          <ac:chgData name="Ariana Mora" userId="ec1e62b6-321a-42f6-a14a-7c3a1cb8b815" providerId="ADAL" clId="{D51C0A29-6F00-4F01-8EB9-61EA5498293C}" dt="2025-03-06T22:34:33.570" v="11468" actId="26606"/>
          <ac:spMkLst>
            <pc:docMk/>
            <pc:sldMk cId="666858959" sldId="1158"/>
            <ac:spMk id="3" creationId="{9A107121-F077-B707-B7AF-A5E22B9615BD}"/>
          </ac:spMkLst>
        </pc:spChg>
        <pc:spChg chg="mod">
          <ac:chgData name="Ariana Mora" userId="ec1e62b6-321a-42f6-a14a-7c3a1cb8b815" providerId="ADAL" clId="{D51C0A29-6F00-4F01-8EB9-61EA5498293C}" dt="2025-03-06T22:34:33.570" v="11468" actId="26606"/>
          <ac:spMkLst>
            <pc:docMk/>
            <pc:sldMk cId="666858959" sldId="1158"/>
            <ac:spMk id="4" creationId="{F154784F-7D52-C3BB-EB20-FFFC398CC2E2}"/>
          </ac:spMkLst>
        </pc:spChg>
        <pc:spChg chg="del">
          <ac:chgData name="Ariana Mora" userId="ec1e62b6-321a-42f6-a14a-7c3a1cb8b815" providerId="ADAL" clId="{D51C0A29-6F00-4F01-8EB9-61EA5498293C}" dt="2025-03-06T22:32:39.873" v="11179" actId="26606"/>
          <ac:spMkLst>
            <pc:docMk/>
            <pc:sldMk cId="666858959" sldId="1158"/>
            <ac:spMk id="27" creationId="{6D980C0D-5FE6-85BE-BFF5-69DD2F101070}"/>
          </ac:spMkLst>
        </pc:spChg>
        <pc:spChg chg="del">
          <ac:chgData name="Ariana Mora" userId="ec1e62b6-321a-42f6-a14a-7c3a1cb8b815" providerId="ADAL" clId="{D51C0A29-6F00-4F01-8EB9-61EA5498293C}" dt="2025-03-06T22:32:39.873" v="11179" actId="26606"/>
          <ac:spMkLst>
            <pc:docMk/>
            <pc:sldMk cId="666858959" sldId="1158"/>
            <ac:spMk id="28" creationId="{BE8D95EC-F82B-68A6-BD21-A60B8B2EC5FF}"/>
          </ac:spMkLst>
        </pc:spChg>
        <pc:spChg chg="add">
          <ac:chgData name="Ariana Mora" userId="ec1e62b6-321a-42f6-a14a-7c3a1cb8b815" providerId="ADAL" clId="{D51C0A29-6F00-4F01-8EB9-61EA5498293C}" dt="2025-03-06T22:34:33.570" v="11468" actId="26606"/>
          <ac:spMkLst>
            <pc:docMk/>
            <pc:sldMk cId="666858959" sldId="1158"/>
            <ac:spMk id="41" creationId="{2E442304-DDBD-4F7B-8017-36BCC863FB40}"/>
          </ac:spMkLst>
        </pc:spChg>
        <pc:spChg chg="add">
          <ac:chgData name="Ariana Mora" userId="ec1e62b6-321a-42f6-a14a-7c3a1cb8b815" providerId="ADAL" clId="{D51C0A29-6F00-4F01-8EB9-61EA5498293C}" dt="2025-03-06T22:34:33.570" v="11468" actId="26606"/>
          <ac:spMkLst>
            <pc:docMk/>
            <pc:sldMk cId="666858959" sldId="1158"/>
            <ac:spMk id="43" creationId="{5E107275-3853-46FD-A241-DE4355A42675}"/>
          </ac:spMkLst>
        </pc:spChg>
        <pc:grpChg chg="add del">
          <ac:chgData name="Ariana Mora" userId="ec1e62b6-321a-42f6-a14a-7c3a1cb8b815" providerId="ADAL" clId="{D51C0A29-6F00-4F01-8EB9-61EA5498293C}" dt="2025-03-06T22:34:33.570" v="11468" actId="26606"/>
          <ac:grpSpMkLst>
            <pc:docMk/>
            <pc:sldMk cId="666858959" sldId="1158"/>
            <ac:grpSpMk id="33" creationId="{31C49F18-8757-4E87-5C2E-9D6D7B82BA3B}"/>
          </ac:grpSpMkLst>
        </pc:grpChg>
        <pc:graphicFrameChg chg="add mod">
          <ac:chgData name="Ariana Mora" userId="ec1e62b6-321a-42f6-a14a-7c3a1cb8b815" providerId="ADAL" clId="{D51C0A29-6F00-4F01-8EB9-61EA5498293C}" dt="2025-03-06T22:35:44.004" v="11486" actId="1076"/>
          <ac:graphicFrameMkLst>
            <pc:docMk/>
            <pc:sldMk cId="666858959" sldId="1158"/>
            <ac:graphicFrameMk id="37" creationId="{F2A13736-CD5D-6B5C-9FA2-B4BEBD758B2D}"/>
          </ac:graphicFrameMkLst>
        </pc:graphicFrameChg>
        <pc:picChg chg="del mod">
          <ac:chgData name="Ariana Mora" userId="ec1e62b6-321a-42f6-a14a-7c3a1cb8b815" providerId="ADAL" clId="{D51C0A29-6F00-4F01-8EB9-61EA5498293C}" dt="2025-03-06T22:34:26.267" v="11467" actId="478"/>
          <ac:picMkLst>
            <pc:docMk/>
            <pc:sldMk cId="666858959" sldId="1158"/>
            <ac:picMk id="13" creationId="{F2952BA2-DCE5-38AF-BCCC-6B565A7BB932}"/>
          </ac:picMkLst>
        </pc:picChg>
      </pc:sldChg>
    </pc:docChg>
  </pc:docChgLst>
  <pc:docChgLst>
    <pc:chgData name="Beatriz Trujillo" userId="S::btrujillo@cityofsoledad.gov::079b2dbb-cc06-44fc-8b99-378d59c4a399" providerId="AD" clId="Web-{D4CF44FD-1367-2F13-D941-4481016B18AC}"/>
    <pc:docChg chg="mod addSld delSld modSld sldOrd">
      <pc:chgData name="Beatriz Trujillo" userId="S::btrujillo@cityofsoledad.gov::079b2dbb-cc06-44fc-8b99-378d59c4a399" providerId="AD" clId="Web-{D4CF44FD-1367-2F13-D941-4481016B18AC}" dt="2025-03-06T01:36:24.409" v="567"/>
      <pc:docMkLst>
        <pc:docMk/>
      </pc:docMkLst>
      <pc:sldChg chg="modSp ord">
        <pc:chgData name="Beatriz Trujillo" userId="S::btrujillo@cityofsoledad.gov::079b2dbb-cc06-44fc-8b99-378d59c4a399" providerId="AD" clId="Web-{D4CF44FD-1367-2F13-D941-4481016B18AC}" dt="2025-03-06T00:53:25.198" v="138" actId="20577"/>
        <pc:sldMkLst>
          <pc:docMk/>
          <pc:sldMk cId="1284273882" sldId="257"/>
        </pc:sldMkLst>
        <pc:spChg chg="mod">
          <ac:chgData name="Beatriz Trujillo" userId="S::btrujillo@cityofsoledad.gov::079b2dbb-cc06-44fc-8b99-378d59c4a399" providerId="AD" clId="Web-{D4CF44FD-1367-2F13-D941-4481016B18AC}" dt="2025-03-06T00:52:51.821" v="135" actId="20577"/>
          <ac:spMkLst>
            <pc:docMk/>
            <pc:sldMk cId="1284273882" sldId="257"/>
            <ac:spMk id="2" creationId="{4C2EB6B9-75CB-CAF6-0182-CD38E0847A05}"/>
          </ac:spMkLst>
        </pc:spChg>
        <pc:spChg chg="mod">
          <ac:chgData name="Beatriz Trujillo" userId="S::btrujillo@cityofsoledad.gov::079b2dbb-cc06-44fc-8b99-378d59c4a399" providerId="AD" clId="Web-{D4CF44FD-1367-2F13-D941-4481016B18AC}" dt="2025-03-06T00:53:25.198" v="138" actId="20577"/>
          <ac:spMkLst>
            <pc:docMk/>
            <pc:sldMk cId="1284273882" sldId="257"/>
            <ac:spMk id="3" creationId="{DE66F0B4-62F1-AB86-EDF9-8669461DEBD6}"/>
          </ac:spMkLst>
        </pc:spChg>
      </pc:sldChg>
      <pc:sldChg chg="ord">
        <pc:chgData name="Beatriz Trujillo" userId="S::btrujillo@cityofsoledad.gov::079b2dbb-cc06-44fc-8b99-378d59c4a399" providerId="AD" clId="Web-{D4CF44FD-1367-2F13-D941-4481016B18AC}" dt="2025-03-06T01:27:30.325" v="459"/>
        <pc:sldMkLst>
          <pc:docMk/>
          <pc:sldMk cId="1462001958" sldId="259"/>
        </pc:sldMkLst>
      </pc:sldChg>
      <pc:sldChg chg="modSp del">
        <pc:chgData name="Beatriz Trujillo" userId="S::btrujillo@cityofsoledad.gov::079b2dbb-cc06-44fc-8b99-378d59c4a399" providerId="AD" clId="Web-{D4CF44FD-1367-2F13-D941-4481016B18AC}" dt="2025-03-06T00:51:44.144" v="111"/>
        <pc:sldMkLst>
          <pc:docMk/>
          <pc:sldMk cId="2687466044" sldId="261"/>
        </pc:sldMkLst>
        <pc:spChg chg="mod">
          <ac:chgData name="Beatriz Trujillo" userId="S::btrujillo@cityofsoledad.gov::079b2dbb-cc06-44fc-8b99-378d59c4a399" providerId="AD" clId="Web-{D4CF44FD-1367-2F13-D941-4481016B18AC}" dt="2025-03-06T00:47:05.734" v="53" actId="20577"/>
          <ac:spMkLst>
            <pc:docMk/>
            <pc:sldMk cId="2687466044" sldId="261"/>
            <ac:spMk id="2" creationId="{6EC73BD1-C48D-9A23-65AA-1EB697F9D4DC}"/>
          </ac:spMkLst>
        </pc:spChg>
        <pc:spChg chg="mod">
          <ac:chgData name="Beatriz Trujillo" userId="S::btrujillo@cityofsoledad.gov::079b2dbb-cc06-44fc-8b99-378d59c4a399" providerId="AD" clId="Web-{D4CF44FD-1367-2F13-D941-4481016B18AC}" dt="2025-03-06T00:48:17.442" v="86" actId="20577"/>
          <ac:spMkLst>
            <pc:docMk/>
            <pc:sldMk cId="2687466044" sldId="261"/>
            <ac:spMk id="3" creationId="{7823DD46-07D1-B093-BFE6-69A3F3F34ABD}"/>
          </ac:spMkLst>
        </pc:spChg>
      </pc:sldChg>
      <pc:sldChg chg="modSp">
        <pc:chgData name="Beatriz Trujillo" userId="S::btrujillo@cityofsoledad.gov::079b2dbb-cc06-44fc-8b99-378d59c4a399" providerId="AD" clId="Web-{D4CF44FD-1367-2F13-D941-4481016B18AC}" dt="2025-03-06T01:15:29.541" v="352" actId="20577"/>
        <pc:sldMkLst>
          <pc:docMk/>
          <pc:sldMk cId="3745542295" sldId="271"/>
        </pc:sldMkLst>
        <pc:spChg chg="mod">
          <ac:chgData name="Beatriz Trujillo" userId="S::btrujillo@cityofsoledad.gov::079b2dbb-cc06-44fc-8b99-378d59c4a399" providerId="AD" clId="Web-{D4CF44FD-1367-2F13-D941-4481016B18AC}" dt="2025-03-06T01:15:29.541" v="352" actId="20577"/>
          <ac:spMkLst>
            <pc:docMk/>
            <pc:sldMk cId="3745542295" sldId="271"/>
            <ac:spMk id="26" creationId="{7ACC648A-1F65-39B2-A195-AAA9EF31F6AE}"/>
          </ac:spMkLst>
        </pc:spChg>
      </pc:sldChg>
      <pc:sldChg chg="modSp">
        <pc:chgData name="Beatriz Trujillo" userId="S::btrujillo@cityofsoledad.gov::079b2dbb-cc06-44fc-8b99-378d59c4a399" providerId="AD" clId="Web-{D4CF44FD-1367-2F13-D941-4481016B18AC}" dt="2025-03-06T00:17:46.065" v="6" actId="20577"/>
        <pc:sldMkLst>
          <pc:docMk/>
          <pc:sldMk cId="1663628177" sldId="277"/>
        </pc:sldMkLst>
        <pc:spChg chg="mod">
          <ac:chgData name="Beatriz Trujillo" userId="S::btrujillo@cityofsoledad.gov::079b2dbb-cc06-44fc-8b99-378d59c4a399" providerId="AD" clId="Web-{D4CF44FD-1367-2F13-D941-4481016B18AC}" dt="2025-03-06T00:17:46.065" v="6" actId="20577"/>
          <ac:spMkLst>
            <pc:docMk/>
            <pc:sldMk cId="1663628177" sldId="277"/>
            <ac:spMk id="3" creationId="{1777D08C-CC44-983B-9993-C9C1A8F5DC6E}"/>
          </ac:spMkLst>
        </pc:spChg>
      </pc:sldChg>
      <pc:sldChg chg="ord modNotes">
        <pc:chgData name="Beatriz Trujillo" userId="S::btrujillo@cityofsoledad.gov::079b2dbb-cc06-44fc-8b99-378d59c4a399" providerId="AD" clId="Web-{D4CF44FD-1367-2F13-D941-4481016B18AC}" dt="2025-03-06T01:26:59.104" v="458"/>
        <pc:sldMkLst>
          <pc:docMk/>
          <pc:sldMk cId="2827344523" sldId="279"/>
        </pc:sldMkLst>
      </pc:sldChg>
      <pc:sldChg chg="modNotes">
        <pc:chgData name="Beatriz Trujillo" userId="S::btrujillo@cityofsoledad.gov::079b2dbb-cc06-44fc-8b99-378d59c4a399" providerId="AD" clId="Web-{D4CF44FD-1367-2F13-D941-4481016B18AC}" dt="2025-03-06T01:36:24.409" v="567"/>
        <pc:sldMkLst>
          <pc:docMk/>
          <pc:sldMk cId="2874574023" sldId="282"/>
        </pc:sldMkLst>
      </pc:sldChg>
      <pc:sldChg chg="modSp del">
        <pc:chgData name="Beatriz Trujillo" userId="S::btrujillo@cityofsoledad.gov::079b2dbb-cc06-44fc-8b99-378d59c4a399" providerId="AD" clId="Web-{D4CF44FD-1367-2F13-D941-4481016B18AC}" dt="2025-03-06T01:20:41.297" v="359"/>
        <pc:sldMkLst>
          <pc:docMk/>
          <pc:sldMk cId="1066716939" sldId="283"/>
        </pc:sldMkLst>
        <pc:spChg chg="mod">
          <ac:chgData name="Beatriz Trujillo" userId="S::btrujillo@cityofsoledad.gov::079b2dbb-cc06-44fc-8b99-378d59c4a399" providerId="AD" clId="Web-{D4CF44FD-1367-2F13-D941-4481016B18AC}" dt="2025-03-06T01:18:43.117" v="358" actId="20577"/>
          <ac:spMkLst>
            <pc:docMk/>
            <pc:sldMk cId="1066716939" sldId="283"/>
            <ac:spMk id="2" creationId="{9A54D71D-0611-8C17-9BEE-724374705E01}"/>
          </ac:spMkLst>
        </pc:spChg>
      </pc:sldChg>
      <pc:sldChg chg="del">
        <pc:chgData name="Beatriz Trujillo" userId="S::btrujillo@cityofsoledad.gov::079b2dbb-cc06-44fc-8b99-378d59c4a399" providerId="AD" clId="Web-{D4CF44FD-1367-2F13-D941-4481016B18AC}" dt="2025-03-06T01:21:48.380" v="360"/>
        <pc:sldMkLst>
          <pc:docMk/>
          <pc:sldMk cId="812303410" sldId="287"/>
        </pc:sldMkLst>
      </pc:sldChg>
      <pc:sldChg chg="modSp">
        <pc:chgData name="Beatriz Trujillo" userId="S::btrujillo@cityofsoledad.gov::079b2dbb-cc06-44fc-8b99-378d59c4a399" providerId="AD" clId="Web-{D4CF44FD-1367-2F13-D941-4481016B18AC}" dt="2025-03-06T00:45:07.616" v="43" actId="20577"/>
        <pc:sldMkLst>
          <pc:docMk/>
          <pc:sldMk cId="3044199691" sldId="291"/>
        </pc:sldMkLst>
        <pc:graphicFrameChg chg="modGraphic">
          <ac:chgData name="Beatriz Trujillo" userId="S::btrujillo@cityofsoledad.gov::079b2dbb-cc06-44fc-8b99-378d59c4a399" providerId="AD" clId="Web-{D4CF44FD-1367-2F13-D941-4481016B18AC}" dt="2025-03-06T00:45:07.616" v="43" actId="20577"/>
          <ac:graphicFrameMkLst>
            <pc:docMk/>
            <pc:sldMk cId="3044199691" sldId="291"/>
            <ac:graphicFrameMk id="7" creationId="{58FFE69D-70E9-AD3D-2D5E-38375BBBB250}"/>
          </ac:graphicFrameMkLst>
        </pc:graphicFrameChg>
      </pc:sldChg>
      <pc:sldChg chg="modSp modNotes">
        <pc:chgData name="Beatriz Trujillo" userId="S::btrujillo@cityofsoledad.gov::079b2dbb-cc06-44fc-8b99-378d59c4a399" providerId="AD" clId="Web-{D4CF44FD-1367-2F13-D941-4481016B18AC}" dt="2025-03-06T01:00:39.384" v="212"/>
        <pc:sldMkLst>
          <pc:docMk/>
          <pc:sldMk cId="723177532" sldId="294"/>
        </pc:sldMkLst>
        <pc:spChg chg="mod">
          <ac:chgData name="Beatriz Trujillo" userId="S::btrujillo@cityofsoledad.gov::079b2dbb-cc06-44fc-8b99-378d59c4a399" providerId="AD" clId="Web-{D4CF44FD-1367-2F13-D941-4481016B18AC}" dt="2025-03-06T00:58:37.235" v="158" actId="20577"/>
          <ac:spMkLst>
            <pc:docMk/>
            <pc:sldMk cId="723177532" sldId="294"/>
            <ac:spMk id="2" creationId="{77308CF3-2840-D49D-B1F6-0D59E33C5F44}"/>
          </ac:spMkLst>
        </pc:spChg>
        <pc:graphicFrameChg chg="modGraphic">
          <ac:chgData name="Beatriz Trujillo" userId="S::btrujillo@cityofsoledad.gov::079b2dbb-cc06-44fc-8b99-378d59c4a399" providerId="AD" clId="Web-{D4CF44FD-1367-2F13-D941-4481016B18AC}" dt="2025-03-06T00:30:12.960" v="40" actId="20577"/>
          <ac:graphicFrameMkLst>
            <pc:docMk/>
            <pc:sldMk cId="723177532" sldId="294"/>
            <ac:graphicFrameMk id="18" creationId="{49B2CE0E-94C5-AECD-5962-B7A32A1DFC71}"/>
          </ac:graphicFrameMkLst>
        </pc:graphicFrameChg>
      </pc:sldChg>
      <pc:sldChg chg="modSp modNotes">
        <pc:chgData name="Beatriz Trujillo" userId="S::btrujillo@cityofsoledad.gov::079b2dbb-cc06-44fc-8b99-378d59c4a399" providerId="AD" clId="Web-{D4CF44FD-1367-2F13-D941-4481016B18AC}" dt="2025-03-06T01:02:06.109" v="250"/>
        <pc:sldMkLst>
          <pc:docMk/>
          <pc:sldMk cId="1487522648" sldId="295"/>
        </pc:sldMkLst>
        <pc:spChg chg="mod">
          <ac:chgData name="Beatriz Trujillo" userId="S::btrujillo@cityofsoledad.gov::079b2dbb-cc06-44fc-8b99-378d59c4a399" providerId="AD" clId="Web-{D4CF44FD-1367-2F13-D941-4481016B18AC}" dt="2025-03-06T01:01:15.746" v="216" actId="20577"/>
          <ac:spMkLst>
            <pc:docMk/>
            <pc:sldMk cId="1487522648" sldId="295"/>
            <ac:spMk id="2" creationId="{772DB1BD-B952-83E2-94A6-04265BB3E647}"/>
          </ac:spMkLst>
        </pc:spChg>
      </pc:sldChg>
      <pc:sldChg chg="modSp">
        <pc:chgData name="Beatriz Trujillo" userId="S::btrujillo@cityofsoledad.gov::079b2dbb-cc06-44fc-8b99-378d59c4a399" providerId="AD" clId="Web-{D4CF44FD-1367-2F13-D941-4481016B18AC}" dt="2025-03-06T01:02:34.955" v="266" actId="20577"/>
        <pc:sldMkLst>
          <pc:docMk/>
          <pc:sldMk cId="111602608" sldId="296"/>
        </pc:sldMkLst>
        <pc:spChg chg="mod">
          <ac:chgData name="Beatriz Trujillo" userId="S::btrujillo@cityofsoledad.gov::079b2dbb-cc06-44fc-8b99-378d59c4a399" providerId="AD" clId="Web-{D4CF44FD-1367-2F13-D941-4481016B18AC}" dt="2025-03-06T01:02:34.955" v="266" actId="20577"/>
          <ac:spMkLst>
            <pc:docMk/>
            <pc:sldMk cId="111602608" sldId="296"/>
            <ac:spMk id="2" creationId="{90A0C9A4-0A13-1264-92E8-0DBAC7F039B0}"/>
          </ac:spMkLst>
        </pc:spChg>
      </pc:sldChg>
      <pc:sldChg chg="delSp modSp modNotes">
        <pc:chgData name="Beatriz Trujillo" userId="S::btrujillo@cityofsoledad.gov::079b2dbb-cc06-44fc-8b99-378d59c4a399" providerId="AD" clId="Web-{D4CF44FD-1367-2F13-D941-4481016B18AC}" dt="2025-03-06T01:25:22.488" v="456"/>
        <pc:sldMkLst>
          <pc:docMk/>
          <pc:sldMk cId="886367620" sldId="300"/>
        </pc:sldMkLst>
        <pc:spChg chg="mod">
          <ac:chgData name="Beatriz Trujillo" userId="S::btrujillo@cityofsoledad.gov::079b2dbb-cc06-44fc-8b99-378d59c4a399" providerId="AD" clId="Web-{D4CF44FD-1367-2F13-D941-4481016B18AC}" dt="2025-03-06T01:22:50.056" v="375" actId="20577"/>
          <ac:spMkLst>
            <pc:docMk/>
            <pc:sldMk cId="886367620" sldId="300"/>
            <ac:spMk id="2" creationId="{A215DA16-C636-7B90-6A37-AAF1DD977B68}"/>
          </ac:spMkLst>
        </pc:spChg>
        <pc:graphicFrameChg chg="del mod modGraphic">
          <ac:chgData name="Beatriz Trujillo" userId="S::btrujillo@cityofsoledad.gov::079b2dbb-cc06-44fc-8b99-378d59c4a399" providerId="AD" clId="Web-{D4CF44FD-1367-2F13-D941-4481016B18AC}" dt="2025-03-06T01:22:32.133" v="362"/>
          <ac:graphicFrameMkLst>
            <pc:docMk/>
            <pc:sldMk cId="886367620" sldId="300"/>
            <ac:graphicFrameMk id="5" creationId="{9E1F753D-4A24-E005-BF2D-9847DCE137C9}"/>
          </ac:graphicFrameMkLst>
        </pc:graphicFrameChg>
      </pc:sldChg>
      <pc:sldChg chg="del">
        <pc:chgData name="Beatriz Trujillo" userId="S::btrujillo@cityofsoledad.gov::079b2dbb-cc06-44fc-8b99-378d59c4a399" providerId="AD" clId="Web-{D4CF44FD-1367-2F13-D941-4481016B18AC}" dt="2025-03-06T01:26:38.134" v="457"/>
        <pc:sldMkLst>
          <pc:docMk/>
          <pc:sldMk cId="3752473564" sldId="301"/>
        </pc:sldMkLst>
      </pc:sldChg>
      <pc:sldChg chg="modSp">
        <pc:chgData name="Beatriz Trujillo" userId="S::btrujillo@cityofsoledad.gov::079b2dbb-cc06-44fc-8b99-378d59c4a399" providerId="AD" clId="Web-{D4CF44FD-1367-2F13-D941-4481016B18AC}" dt="2025-03-06T01:28:47.831" v="465" actId="20577"/>
        <pc:sldMkLst>
          <pc:docMk/>
          <pc:sldMk cId="3690880027" sldId="303"/>
        </pc:sldMkLst>
        <pc:spChg chg="mod">
          <ac:chgData name="Beatriz Trujillo" userId="S::btrujillo@cityofsoledad.gov::079b2dbb-cc06-44fc-8b99-378d59c4a399" providerId="AD" clId="Web-{D4CF44FD-1367-2F13-D941-4481016B18AC}" dt="2025-03-06T01:28:47.831" v="465" actId="20577"/>
          <ac:spMkLst>
            <pc:docMk/>
            <pc:sldMk cId="3690880027" sldId="303"/>
            <ac:spMk id="4" creationId="{3B1C678C-4BC8-3712-604F-E7D912D37BB9}"/>
          </ac:spMkLst>
        </pc:spChg>
      </pc:sldChg>
      <pc:sldChg chg="modNotes">
        <pc:chgData name="Beatriz Trujillo" userId="S::btrujillo@cityofsoledad.gov::079b2dbb-cc06-44fc-8b99-378d59c4a399" providerId="AD" clId="Web-{D4CF44FD-1367-2F13-D941-4481016B18AC}" dt="2025-03-06T01:35:53.454" v="538"/>
        <pc:sldMkLst>
          <pc:docMk/>
          <pc:sldMk cId="3498757239" sldId="1149"/>
        </pc:sldMkLst>
      </pc:sldChg>
      <pc:sldChg chg="add replId">
        <pc:chgData name="Beatriz Trujillo" userId="S::btrujillo@cityofsoledad.gov::079b2dbb-cc06-44fc-8b99-378d59c4a399" providerId="AD" clId="Web-{D4CF44FD-1367-2F13-D941-4481016B18AC}" dt="2025-03-06T00:46:53.702" v="44"/>
        <pc:sldMkLst>
          <pc:docMk/>
          <pc:sldMk cId="3985990273" sldId="1152"/>
        </pc:sldMkLst>
      </pc:sldChg>
      <pc:sldChg chg="modSp add replId">
        <pc:chgData name="Beatriz Trujillo" userId="S::btrujillo@cityofsoledad.gov::079b2dbb-cc06-44fc-8b99-378d59c4a399" providerId="AD" clId="Web-{D4CF44FD-1367-2F13-D941-4481016B18AC}" dt="2025-03-06T00:54:04.169" v="144" actId="20577"/>
        <pc:sldMkLst>
          <pc:docMk/>
          <pc:sldMk cId="3158123140" sldId="1153"/>
        </pc:sldMkLst>
        <pc:spChg chg="mod">
          <ac:chgData name="Beatriz Trujillo" userId="S::btrujillo@cityofsoledad.gov::079b2dbb-cc06-44fc-8b99-378d59c4a399" providerId="AD" clId="Web-{D4CF44FD-1367-2F13-D941-4481016B18AC}" dt="2025-03-06T00:52:28.569" v="126" actId="20577"/>
          <ac:spMkLst>
            <pc:docMk/>
            <pc:sldMk cId="3158123140" sldId="1153"/>
            <ac:spMk id="2" creationId="{E085D4B1-D532-6AF4-5F45-2AA0220A4467}"/>
          </ac:spMkLst>
        </pc:spChg>
        <pc:spChg chg="mod">
          <ac:chgData name="Beatriz Trujillo" userId="S::btrujillo@cityofsoledad.gov::079b2dbb-cc06-44fc-8b99-378d59c4a399" providerId="AD" clId="Web-{D4CF44FD-1367-2F13-D941-4481016B18AC}" dt="2025-03-06T00:54:04.169" v="144" actId="20577"/>
          <ac:spMkLst>
            <pc:docMk/>
            <pc:sldMk cId="3158123140" sldId="1153"/>
            <ac:spMk id="3" creationId="{5AF0E4F4-7F0B-8397-CB15-0AB908205DC1}"/>
          </ac:spMkLst>
        </pc:spChg>
      </pc:sldChg>
      <pc:sldChg chg="add replId">
        <pc:chgData name="Beatriz Trujillo" userId="S::btrujillo@cityofsoledad.gov::079b2dbb-cc06-44fc-8b99-378d59c4a399" providerId="AD" clId="Web-{D4CF44FD-1367-2F13-D941-4481016B18AC}" dt="2025-03-06T01:22:28.273" v="361"/>
        <pc:sldMkLst>
          <pc:docMk/>
          <pc:sldMk cId="3537667538" sldId="1154"/>
        </pc:sldMkLst>
      </pc:sldChg>
      <pc:sldChg chg="new del">
        <pc:chgData name="Beatriz Trujillo" userId="S::btrujillo@cityofsoledad.gov::079b2dbb-cc06-44fc-8b99-378d59c4a399" providerId="AD" clId="Web-{D4CF44FD-1367-2F13-D941-4481016B18AC}" dt="2025-03-06T01:18:19.787" v="356"/>
        <pc:sldMkLst>
          <pc:docMk/>
          <pc:sldMk cId="4286122405" sldId="1154"/>
        </pc:sldMkLst>
      </pc:sldChg>
      <pc:sldChg chg="delSp modSp add replId">
        <pc:chgData name="Beatriz Trujillo" userId="S::btrujillo@cityofsoledad.gov::079b2dbb-cc06-44fc-8b99-378d59c4a399" providerId="AD" clId="Web-{D4CF44FD-1367-2F13-D941-4481016B18AC}" dt="2025-03-06T01:30:29.447" v="516"/>
        <pc:sldMkLst>
          <pc:docMk/>
          <pc:sldMk cId="1422051910" sldId="1155"/>
        </pc:sldMkLst>
        <pc:spChg chg="del mod">
          <ac:chgData name="Beatriz Trujillo" userId="S::btrujillo@cityofsoledad.gov::079b2dbb-cc06-44fc-8b99-378d59c4a399" providerId="AD" clId="Web-{D4CF44FD-1367-2F13-D941-4481016B18AC}" dt="2025-03-06T01:30:29.447" v="516"/>
          <ac:spMkLst>
            <pc:docMk/>
            <pc:sldMk cId="1422051910" sldId="1155"/>
            <ac:spMk id="12" creationId="{F82C249B-1600-A83A-5352-59CBAF9C4924}"/>
          </ac:spMkLst>
        </pc:spChg>
      </pc:sldChg>
      <pc:sldChg chg="modSp add replId">
        <pc:chgData name="Beatriz Trujillo" userId="S::btrujillo@cityofsoledad.gov::079b2dbb-cc06-44fc-8b99-378d59c4a399" providerId="AD" clId="Web-{D4CF44FD-1367-2F13-D941-4481016B18AC}" dt="2025-03-06T01:29:00.488" v="471" actId="20577"/>
        <pc:sldMkLst>
          <pc:docMk/>
          <pc:sldMk cId="1470872214" sldId="1156"/>
        </pc:sldMkLst>
        <pc:spChg chg="mod">
          <ac:chgData name="Beatriz Trujillo" userId="S::btrujillo@cityofsoledad.gov::079b2dbb-cc06-44fc-8b99-378d59c4a399" providerId="AD" clId="Web-{D4CF44FD-1367-2F13-D941-4481016B18AC}" dt="2025-03-06T01:29:00.488" v="471" actId="20577"/>
          <ac:spMkLst>
            <pc:docMk/>
            <pc:sldMk cId="1470872214" sldId="1156"/>
            <ac:spMk id="4" creationId="{77934D55-352D-AAC1-EA99-A9998AC0A8A9}"/>
          </ac:spMkLst>
        </pc:spChg>
      </pc:sldChg>
      <pc:sldChg chg="addSp delSp modSp add replId modNotes">
        <pc:chgData name="Beatriz Trujillo" userId="S::btrujillo@cityofsoledad.gov::079b2dbb-cc06-44fc-8b99-378d59c4a399" providerId="AD" clId="Web-{D4CF44FD-1367-2F13-D941-4481016B18AC}" dt="2025-03-06T01:30:15.415" v="512"/>
        <pc:sldMkLst>
          <pc:docMk/>
          <pc:sldMk cId="3470901712" sldId="1157"/>
        </pc:sldMkLst>
        <pc:spChg chg="add mod">
          <ac:chgData name="Beatriz Trujillo" userId="S::btrujillo@cityofsoledad.gov::079b2dbb-cc06-44fc-8b99-378d59c4a399" providerId="AD" clId="Web-{D4CF44FD-1367-2F13-D941-4481016B18AC}" dt="2025-03-06T01:30:15.415" v="512"/>
          <ac:spMkLst>
            <pc:docMk/>
            <pc:sldMk cId="3470901712" sldId="1157"/>
            <ac:spMk id="3" creationId="{CEBDAFAB-A1AC-7799-00C0-AB9B31048FE7}"/>
          </ac:spMkLst>
        </pc:spChg>
        <pc:spChg chg="del">
          <ac:chgData name="Beatriz Trujillo" userId="S::btrujillo@cityofsoledad.gov::079b2dbb-cc06-44fc-8b99-378d59c4a399" providerId="AD" clId="Web-{D4CF44FD-1367-2F13-D941-4481016B18AC}" dt="2025-03-06T01:30:15.415" v="512"/>
          <ac:spMkLst>
            <pc:docMk/>
            <pc:sldMk cId="3470901712" sldId="1157"/>
            <ac:spMk id="11" creationId="{035FA6AF-2A7A-8B5A-F86B-C03F705AD1DC}"/>
          </ac:spMkLst>
        </pc:spChg>
        <pc:spChg chg="mod">
          <ac:chgData name="Beatriz Trujillo" userId="S::btrujillo@cityofsoledad.gov::079b2dbb-cc06-44fc-8b99-378d59c4a399" providerId="AD" clId="Web-{D4CF44FD-1367-2F13-D941-4481016B18AC}" dt="2025-03-06T01:30:13.462" v="511" actId="20577"/>
          <ac:spMkLst>
            <pc:docMk/>
            <pc:sldMk cId="3470901712" sldId="1157"/>
            <ac:spMk id="12" creationId="{226B5B10-AFB1-02CA-4C9A-55183E3D75C8}"/>
          </ac:spMkLst>
        </pc:spChg>
      </pc:sldChg>
    </pc:docChg>
  </pc:docChgLst>
  <pc:docChgLst>
    <pc:chgData name="Beatriz Trujillo" userId="S::btrujillo@cityofsoledad.gov::079b2dbb-cc06-44fc-8b99-378d59c4a399" providerId="AD" clId="Web-{1B670772-D9B7-57B1-BF35-AC338B7D0A83}"/>
    <pc:docChg chg="modSld">
      <pc:chgData name="Beatriz Trujillo" userId="S::btrujillo@cityofsoledad.gov::079b2dbb-cc06-44fc-8b99-378d59c4a399" providerId="AD" clId="Web-{1B670772-D9B7-57B1-BF35-AC338B7D0A83}" dt="2025-03-06T00:14:50.859" v="28"/>
      <pc:docMkLst>
        <pc:docMk/>
      </pc:docMkLst>
      <pc:sldChg chg="modSp">
        <pc:chgData name="Beatriz Trujillo" userId="S::btrujillo@cityofsoledad.gov::079b2dbb-cc06-44fc-8b99-378d59c4a399" providerId="AD" clId="Web-{1B670772-D9B7-57B1-BF35-AC338B7D0A83}" dt="2025-03-06T00:08:54.674" v="0" actId="20577"/>
        <pc:sldMkLst>
          <pc:docMk/>
          <pc:sldMk cId="1663628177" sldId="277"/>
        </pc:sldMkLst>
        <pc:spChg chg="mod">
          <ac:chgData name="Beatriz Trujillo" userId="S::btrujillo@cityofsoledad.gov::079b2dbb-cc06-44fc-8b99-378d59c4a399" providerId="AD" clId="Web-{1B670772-D9B7-57B1-BF35-AC338B7D0A83}" dt="2025-03-06T00:08:54.674" v="0" actId="20577"/>
          <ac:spMkLst>
            <pc:docMk/>
            <pc:sldMk cId="1663628177" sldId="277"/>
            <ac:spMk id="3" creationId="{1777D08C-CC44-983B-9993-C9C1A8F5DC6E}"/>
          </ac:spMkLst>
        </pc:spChg>
      </pc:sldChg>
      <pc:sldChg chg="modSp">
        <pc:chgData name="Beatriz Trujillo" userId="S::btrujillo@cityofsoledad.gov::079b2dbb-cc06-44fc-8b99-378d59c4a399" providerId="AD" clId="Web-{1B670772-D9B7-57B1-BF35-AC338B7D0A83}" dt="2025-03-06T00:10:40.948" v="2" actId="1076"/>
        <pc:sldMkLst>
          <pc:docMk/>
          <pc:sldMk cId="3498757239" sldId="1149"/>
        </pc:sldMkLst>
        <pc:graphicFrameChg chg="mod">
          <ac:chgData name="Beatriz Trujillo" userId="S::btrujillo@cityofsoledad.gov::079b2dbb-cc06-44fc-8b99-378d59c4a399" providerId="AD" clId="Web-{1B670772-D9B7-57B1-BF35-AC338B7D0A83}" dt="2025-03-06T00:10:40.948" v="2" actId="1076"/>
          <ac:graphicFrameMkLst>
            <pc:docMk/>
            <pc:sldMk cId="3498757239" sldId="1149"/>
            <ac:graphicFrameMk id="10" creationId="{704F6509-2088-3AE4-BDAD-FA05D834BE77}"/>
          </ac:graphicFrameMkLst>
        </pc:graphicFrameChg>
      </pc:sldChg>
      <pc:sldChg chg="addSp delSp modSp">
        <pc:chgData name="Beatriz Trujillo" userId="S::btrujillo@cityofsoledad.gov::079b2dbb-cc06-44fc-8b99-378d59c4a399" providerId="AD" clId="Web-{1B670772-D9B7-57B1-BF35-AC338B7D0A83}" dt="2025-03-06T00:14:50.859" v="28"/>
        <pc:sldMkLst>
          <pc:docMk/>
          <pc:sldMk cId="1934309516" sldId="1151"/>
        </pc:sldMkLst>
        <pc:graphicFrameChg chg="add del mod modGraphic">
          <ac:chgData name="Beatriz Trujillo" userId="S::btrujillo@cityofsoledad.gov::079b2dbb-cc06-44fc-8b99-378d59c4a399" providerId="AD" clId="Web-{1B670772-D9B7-57B1-BF35-AC338B7D0A83}" dt="2025-03-06T00:14:50.859" v="28"/>
          <ac:graphicFrameMkLst>
            <pc:docMk/>
            <pc:sldMk cId="1934309516" sldId="1151"/>
            <ac:graphicFrameMk id="18" creationId="{29541DC1-6BE5-6880-F5C5-BAB31E3E8113}"/>
          </ac:graphicFrameMkLst>
        </pc:graphicFrameChg>
        <pc:picChg chg="add del mod">
          <ac:chgData name="Beatriz Trujillo" userId="S::btrujillo@cityofsoledad.gov::079b2dbb-cc06-44fc-8b99-378d59c4a399" providerId="AD" clId="Web-{1B670772-D9B7-57B1-BF35-AC338B7D0A83}" dt="2025-03-06T00:14:43.186" v="26"/>
          <ac:picMkLst>
            <pc:docMk/>
            <pc:sldMk cId="1934309516" sldId="1151"/>
            <ac:picMk id="370" creationId="{B7A2594B-1130-0BFE-5A1C-4CD14C0EC32E}"/>
          </ac:picMkLst>
        </pc:picChg>
      </pc:sldChg>
    </pc:docChg>
  </pc:docChgLst>
</pc:chgInfo>
</file>

<file path=ppt/diagrams/_rels/data10.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38.svg"/><Relationship Id="rId5" Type="http://schemas.openxmlformats.org/officeDocument/2006/relationships/image" Target="../media/image37.png"/><Relationship Id="rId10" Type="http://schemas.openxmlformats.org/officeDocument/2006/relationships/image" Target="../media/image42.svg"/><Relationship Id="rId4" Type="http://schemas.openxmlformats.org/officeDocument/2006/relationships/image" Target="../media/image36.svg"/><Relationship Id="rId9" Type="http://schemas.openxmlformats.org/officeDocument/2006/relationships/image" Target="../media/image41.png"/></Relationships>
</file>

<file path=ppt/diagrams/_rels/data8.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diagrams/_rels/drawing10.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38.svg"/><Relationship Id="rId5" Type="http://schemas.openxmlformats.org/officeDocument/2006/relationships/image" Target="../media/image37.png"/><Relationship Id="rId10" Type="http://schemas.openxmlformats.org/officeDocument/2006/relationships/image" Target="../media/image42.svg"/><Relationship Id="rId4" Type="http://schemas.openxmlformats.org/officeDocument/2006/relationships/image" Target="../media/image36.svg"/><Relationship Id="rId9" Type="http://schemas.openxmlformats.org/officeDocument/2006/relationships/image" Target="../media/image41.png"/></Relationships>
</file>

<file path=ppt/diagrams/_rels/drawing8.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svg"/><Relationship Id="rId1" Type="http://schemas.openxmlformats.org/officeDocument/2006/relationships/image" Target="../media/image23.png"/><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0C45CB-191C-4099-956B-25E9C2DAD2DA}"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094C9CC8-0361-44EC-87F4-404DF9D33332}">
      <dgm:prSet/>
      <dgm:spPr/>
      <dgm:t>
        <a:bodyPr/>
        <a:lstStyle/>
        <a:p>
          <a:r>
            <a:rPr lang="es-MX" b="1"/>
            <a:t>Agenda</a:t>
          </a:r>
          <a:endParaRPr lang="en-US"/>
        </a:p>
      </dgm:t>
    </dgm:pt>
    <dgm:pt modelId="{02E01DB7-022D-478E-90CB-96D40175F02E}" type="parTrans" cxnId="{E9874FFF-FDFB-47C5-ADAF-7BE67BD4F6E5}">
      <dgm:prSet/>
      <dgm:spPr/>
      <dgm:t>
        <a:bodyPr/>
        <a:lstStyle/>
        <a:p>
          <a:endParaRPr lang="en-US"/>
        </a:p>
      </dgm:t>
    </dgm:pt>
    <dgm:pt modelId="{A75C0E31-BED2-45D9-B023-D3CFAF19A583}" type="sibTrans" cxnId="{E9874FFF-FDFB-47C5-ADAF-7BE67BD4F6E5}">
      <dgm:prSet/>
      <dgm:spPr/>
      <dgm:t>
        <a:bodyPr/>
        <a:lstStyle/>
        <a:p>
          <a:endParaRPr lang="en-US"/>
        </a:p>
      </dgm:t>
    </dgm:pt>
    <dgm:pt modelId="{CAFB18FF-DCB9-42E1-9B88-94A88998E717}">
      <dgm:prSet/>
      <dgm:spPr/>
      <dgm:t>
        <a:bodyPr/>
        <a:lstStyle/>
        <a:p>
          <a:r>
            <a:rPr lang="es-MX" b="1"/>
            <a:t>City and </a:t>
          </a:r>
          <a:r>
            <a:rPr lang="es-MX" b="1" err="1"/>
            <a:t>Developer</a:t>
          </a:r>
          <a:r>
            <a:rPr lang="es-MX" b="1"/>
            <a:t> </a:t>
          </a:r>
          <a:r>
            <a:rPr lang="es-MX" b="1" err="1"/>
            <a:t>Introductions</a:t>
          </a:r>
          <a:endParaRPr lang="en-US" err="1"/>
        </a:p>
      </dgm:t>
    </dgm:pt>
    <dgm:pt modelId="{D004EE4D-BC2B-4C76-838C-CEF066D1CAFE}" type="parTrans" cxnId="{C9CBB789-D251-4F6E-AE85-3333BDEC3581}">
      <dgm:prSet/>
      <dgm:spPr/>
      <dgm:t>
        <a:bodyPr/>
        <a:lstStyle/>
        <a:p>
          <a:endParaRPr lang="en-US"/>
        </a:p>
      </dgm:t>
    </dgm:pt>
    <dgm:pt modelId="{D7B3CD81-7B2D-4618-97CE-053A44FD001A}" type="sibTrans" cxnId="{C9CBB789-D251-4F6E-AE85-3333BDEC3581}">
      <dgm:prSet/>
      <dgm:spPr/>
      <dgm:t>
        <a:bodyPr/>
        <a:lstStyle/>
        <a:p>
          <a:endParaRPr lang="en-US"/>
        </a:p>
      </dgm:t>
    </dgm:pt>
    <dgm:pt modelId="{15E6CA8D-8EB0-4722-A508-B0B85A48AFA4}">
      <dgm:prSet/>
      <dgm:spPr/>
      <dgm:t>
        <a:bodyPr/>
        <a:lstStyle/>
        <a:p>
          <a:r>
            <a:rPr lang="es-MX" b="1"/>
            <a:t>Project </a:t>
          </a:r>
          <a:r>
            <a:rPr lang="es-MX" b="1" err="1"/>
            <a:t>Overview</a:t>
          </a:r>
          <a:r>
            <a:rPr lang="es-MX" b="1"/>
            <a:t> </a:t>
          </a:r>
          <a:endParaRPr lang="en-US"/>
        </a:p>
      </dgm:t>
    </dgm:pt>
    <dgm:pt modelId="{6BD58360-1286-442E-B450-5A9D11B53C64}" type="parTrans" cxnId="{D6EAA1FA-C19D-4B20-84A7-2A731D2BB579}">
      <dgm:prSet/>
      <dgm:spPr/>
      <dgm:t>
        <a:bodyPr/>
        <a:lstStyle/>
        <a:p>
          <a:endParaRPr lang="en-US"/>
        </a:p>
      </dgm:t>
    </dgm:pt>
    <dgm:pt modelId="{1E6FE0B7-0164-4440-AD42-BC3487F7056F}" type="sibTrans" cxnId="{D6EAA1FA-C19D-4B20-84A7-2A731D2BB579}">
      <dgm:prSet/>
      <dgm:spPr/>
      <dgm:t>
        <a:bodyPr/>
        <a:lstStyle/>
        <a:p>
          <a:endParaRPr lang="en-US"/>
        </a:p>
      </dgm:t>
    </dgm:pt>
    <dgm:pt modelId="{8822DB59-E6FC-4EEE-ACF4-9B70BF22019C}">
      <dgm:prSet/>
      <dgm:spPr/>
      <dgm:t>
        <a:bodyPr/>
        <a:lstStyle/>
        <a:p>
          <a:r>
            <a:rPr lang="es-MX" b="1" err="1"/>
            <a:t>Ongoing</a:t>
          </a:r>
          <a:r>
            <a:rPr lang="es-MX" b="1"/>
            <a:t> </a:t>
          </a:r>
          <a:r>
            <a:rPr lang="es-MX" b="1" err="1"/>
            <a:t>Work</a:t>
          </a:r>
          <a:r>
            <a:rPr lang="es-MX" b="1"/>
            <a:t> &amp; </a:t>
          </a:r>
          <a:r>
            <a:rPr lang="es-MX" b="1" err="1"/>
            <a:t>Progress</a:t>
          </a:r>
          <a:r>
            <a:rPr lang="es-MX" b="1"/>
            <a:t> </a:t>
          </a:r>
          <a:r>
            <a:rPr lang="es-MX" b="1" err="1"/>
            <a:t>Updates</a:t>
          </a:r>
          <a:endParaRPr lang="en-US" err="1"/>
        </a:p>
      </dgm:t>
    </dgm:pt>
    <dgm:pt modelId="{88A7AAFA-BEFF-46EB-89CC-752E0B086459}" type="parTrans" cxnId="{E957178C-B371-490E-9477-E6F33C86799E}">
      <dgm:prSet/>
      <dgm:spPr/>
      <dgm:t>
        <a:bodyPr/>
        <a:lstStyle/>
        <a:p>
          <a:endParaRPr lang="en-US"/>
        </a:p>
      </dgm:t>
    </dgm:pt>
    <dgm:pt modelId="{40559AED-2F8E-40F5-A0DA-DFEC1213C5E8}" type="sibTrans" cxnId="{E957178C-B371-490E-9477-E6F33C86799E}">
      <dgm:prSet/>
      <dgm:spPr/>
      <dgm:t>
        <a:bodyPr/>
        <a:lstStyle/>
        <a:p>
          <a:endParaRPr lang="en-US"/>
        </a:p>
      </dgm:t>
    </dgm:pt>
    <dgm:pt modelId="{A2F026DE-5868-4BF7-A7B9-7362EFA7ACC2}">
      <dgm:prSet/>
      <dgm:spPr/>
      <dgm:t>
        <a:bodyPr/>
        <a:lstStyle/>
        <a:p>
          <a:r>
            <a:rPr lang="es-MX" b="1" err="1"/>
            <a:t>Upcoming</a:t>
          </a:r>
          <a:r>
            <a:rPr lang="es-MX" b="1"/>
            <a:t> </a:t>
          </a:r>
          <a:r>
            <a:rPr lang="es-MX" b="1" err="1"/>
            <a:t>Reviews</a:t>
          </a:r>
          <a:r>
            <a:rPr lang="es-MX" b="1"/>
            <a:t> &amp; Council </a:t>
          </a:r>
          <a:r>
            <a:rPr lang="es-MX" b="1" err="1">
              <a:latin typeface="Aptos Display" panose="02110004020202020204"/>
            </a:rPr>
            <a:t>Action</a:t>
          </a:r>
          <a:endParaRPr lang="en-US" err="1"/>
        </a:p>
      </dgm:t>
    </dgm:pt>
    <dgm:pt modelId="{BB24767B-C292-4791-9503-D52CFB6DB3EB}" type="parTrans" cxnId="{A1DF3A88-4D80-4AE9-A2CE-1563484DE796}">
      <dgm:prSet/>
      <dgm:spPr/>
      <dgm:t>
        <a:bodyPr/>
        <a:lstStyle/>
        <a:p>
          <a:endParaRPr lang="en-US"/>
        </a:p>
      </dgm:t>
    </dgm:pt>
    <dgm:pt modelId="{C4940F17-7C04-4782-9107-86200652AE12}" type="sibTrans" cxnId="{A1DF3A88-4D80-4AE9-A2CE-1563484DE796}">
      <dgm:prSet/>
      <dgm:spPr/>
      <dgm:t>
        <a:bodyPr/>
        <a:lstStyle/>
        <a:p>
          <a:endParaRPr lang="en-US"/>
        </a:p>
      </dgm:t>
    </dgm:pt>
    <dgm:pt modelId="{A1DE0C7E-8BB8-443A-ACE8-B84D29CFB640}">
      <dgm:prSet/>
      <dgm:spPr/>
      <dgm:t>
        <a:bodyPr/>
        <a:lstStyle/>
        <a:p>
          <a:r>
            <a:rPr lang="es-MX" b="1"/>
            <a:t>Q&amp;A </a:t>
          </a:r>
          <a:r>
            <a:rPr lang="es-MX" b="1" err="1"/>
            <a:t>Sessions</a:t>
          </a:r>
          <a:r>
            <a:rPr lang="es-MX" b="1"/>
            <a:t> </a:t>
          </a:r>
          <a:r>
            <a:rPr lang="es-MX" b="1" err="1"/>
            <a:t>throughout</a:t>
          </a:r>
          <a:r>
            <a:rPr lang="es-MX" b="1"/>
            <a:t> </a:t>
          </a:r>
          <a:r>
            <a:rPr lang="es-MX" b="1" err="1"/>
            <a:t>the</a:t>
          </a:r>
          <a:r>
            <a:rPr lang="es-MX" b="1"/>
            <a:t> </a:t>
          </a:r>
          <a:r>
            <a:rPr lang="es-MX" b="1" err="1"/>
            <a:t>Presentation</a:t>
          </a:r>
          <a:endParaRPr lang="en-US" err="1"/>
        </a:p>
      </dgm:t>
    </dgm:pt>
    <dgm:pt modelId="{F4B382C6-A6CD-4A30-B03B-6A97C5AE3798}" type="parTrans" cxnId="{850B8A41-7CE2-4339-9140-64B0D351AC93}">
      <dgm:prSet/>
      <dgm:spPr/>
      <dgm:t>
        <a:bodyPr/>
        <a:lstStyle/>
        <a:p>
          <a:endParaRPr lang="en-US"/>
        </a:p>
      </dgm:t>
    </dgm:pt>
    <dgm:pt modelId="{FCCFF159-9A38-45F8-B0CB-E10AE1938EA7}" type="sibTrans" cxnId="{850B8A41-7CE2-4339-9140-64B0D351AC93}">
      <dgm:prSet/>
      <dgm:spPr/>
      <dgm:t>
        <a:bodyPr/>
        <a:lstStyle/>
        <a:p>
          <a:endParaRPr lang="en-US"/>
        </a:p>
      </dgm:t>
    </dgm:pt>
    <dgm:pt modelId="{E90632D3-7267-4391-A372-1BF3E9DF1DD4}" type="pres">
      <dgm:prSet presAssocID="{EE0C45CB-191C-4099-956B-25E9C2DAD2DA}" presName="linear" presStyleCnt="0">
        <dgm:presLayoutVars>
          <dgm:animLvl val="lvl"/>
          <dgm:resizeHandles val="exact"/>
        </dgm:presLayoutVars>
      </dgm:prSet>
      <dgm:spPr/>
    </dgm:pt>
    <dgm:pt modelId="{126B6E04-3FE8-405B-88FB-3EC3DC22E915}" type="pres">
      <dgm:prSet presAssocID="{094C9CC8-0361-44EC-87F4-404DF9D33332}" presName="parentText" presStyleLbl="node1" presStyleIdx="0" presStyleCnt="1">
        <dgm:presLayoutVars>
          <dgm:chMax val="0"/>
          <dgm:bulletEnabled val="1"/>
        </dgm:presLayoutVars>
      </dgm:prSet>
      <dgm:spPr/>
    </dgm:pt>
    <dgm:pt modelId="{F8A45A86-E9BB-484E-A744-D7B0219E327E}" type="pres">
      <dgm:prSet presAssocID="{094C9CC8-0361-44EC-87F4-404DF9D33332}" presName="childText" presStyleLbl="revTx" presStyleIdx="0" presStyleCnt="1">
        <dgm:presLayoutVars>
          <dgm:bulletEnabled val="1"/>
        </dgm:presLayoutVars>
      </dgm:prSet>
      <dgm:spPr/>
    </dgm:pt>
  </dgm:ptLst>
  <dgm:cxnLst>
    <dgm:cxn modelId="{12ECFE0A-877C-4397-BB4C-80E42FE2E8D2}" type="presOf" srcId="{094C9CC8-0361-44EC-87F4-404DF9D33332}" destId="{126B6E04-3FE8-405B-88FB-3EC3DC22E915}" srcOrd="0" destOrd="0" presId="urn:microsoft.com/office/officeart/2005/8/layout/vList2"/>
    <dgm:cxn modelId="{CEF6C930-9CED-4128-87D3-69A7EE06ACF7}" type="presOf" srcId="{A2F026DE-5868-4BF7-A7B9-7362EFA7ACC2}" destId="{F8A45A86-E9BB-484E-A744-D7B0219E327E}" srcOrd="0" destOrd="3" presId="urn:microsoft.com/office/officeart/2005/8/layout/vList2"/>
    <dgm:cxn modelId="{850B8A41-7CE2-4339-9140-64B0D351AC93}" srcId="{094C9CC8-0361-44EC-87F4-404DF9D33332}" destId="{A1DE0C7E-8BB8-443A-ACE8-B84D29CFB640}" srcOrd="4" destOrd="0" parTransId="{F4B382C6-A6CD-4A30-B03B-6A97C5AE3798}" sibTransId="{FCCFF159-9A38-45F8-B0CB-E10AE1938EA7}"/>
    <dgm:cxn modelId="{A1DF3A88-4D80-4AE9-A2CE-1563484DE796}" srcId="{094C9CC8-0361-44EC-87F4-404DF9D33332}" destId="{A2F026DE-5868-4BF7-A7B9-7362EFA7ACC2}" srcOrd="3" destOrd="0" parTransId="{BB24767B-C292-4791-9503-D52CFB6DB3EB}" sibTransId="{C4940F17-7C04-4782-9107-86200652AE12}"/>
    <dgm:cxn modelId="{C9CBB789-D251-4F6E-AE85-3333BDEC3581}" srcId="{094C9CC8-0361-44EC-87F4-404DF9D33332}" destId="{CAFB18FF-DCB9-42E1-9B88-94A88998E717}" srcOrd="0" destOrd="0" parTransId="{D004EE4D-BC2B-4C76-838C-CEF066D1CAFE}" sibTransId="{D7B3CD81-7B2D-4618-97CE-053A44FD001A}"/>
    <dgm:cxn modelId="{E957178C-B371-490E-9477-E6F33C86799E}" srcId="{094C9CC8-0361-44EC-87F4-404DF9D33332}" destId="{8822DB59-E6FC-4EEE-ACF4-9B70BF22019C}" srcOrd="2" destOrd="0" parTransId="{88A7AAFA-BEFF-46EB-89CC-752E0B086459}" sibTransId="{40559AED-2F8E-40F5-A0DA-DFEC1213C5E8}"/>
    <dgm:cxn modelId="{D368789A-158A-44E3-AAE2-14A1434B2A42}" type="presOf" srcId="{CAFB18FF-DCB9-42E1-9B88-94A88998E717}" destId="{F8A45A86-E9BB-484E-A744-D7B0219E327E}" srcOrd="0" destOrd="0" presId="urn:microsoft.com/office/officeart/2005/8/layout/vList2"/>
    <dgm:cxn modelId="{3D9409A3-D386-4781-94CF-6EFD11C4DEE0}" type="presOf" srcId="{8822DB59-E6FC-4EEE-ACF4-9B70BF22019C}" destId="{F8A45A86-E9BB-484E-A744-D7B0219E327E}" srcOrd="0" destOrd="2" presId="urn:microsoft.com/office/officeart/2005/8/layout/vList2"/>
    <dgm:cxn modelId="{8B13F6AE-C58A-4268-A40C-FFFCBE723396}" type="presOf" srcId="{EE0C45CB-191C-4099-956B-25E9C2DAD2DA}" destId="{E90632D3-7267-4391-A372-1BF3E9DF1DD4}" srcOrd="0" destOrd="0" presId="urn:microsoft.com/office/officeart/2005/8/layout/vList2"/>
    <dgm:cxn modelId="{D4EC84C3-9EFF-4B5D-9D35-7B954E160743}" type="presOf" srcId="{A1DE0C7E-8BB8-443A-ACE8-B84D29CFB640}" destId="{F8A45A86-E9BB-484E-A744-D7B0219E327E}" srcOrd="0" destOrd="4" presId="urn:microsoft.com/office/officeart/2005/8/layout/vList2"/>
    <dgm:cxn modelId="{D6EAA1FA-C19D-4B20-84A7-2A731D2BB579}" srcId="{094C9CC8-0361-44EC-87F4-404DF9D33332}" destId="{15E6CA8D-8EB0-4722-A508-B0B85A48AFA4}" srcOrd="1" destOrd="0" parTransId="{6BD58360-1286-442E-B450-5A9D11B53C64}" sibTransId="{1E6FE0B7-0164-4440-AD42-BC3487F7056F}"/>
    <dgm:cxn modelId="{07368FFB-8697-481B-AC6F-DFBC3CF01824}" type="presOf" srcId="{15E6CA8D-8EB0-4722-A508-B0B85A48AFA4}" destId="{F8A45A86-E9BB-484E-A744-D7B0219E327E}" srcOrd="0" destOrd="1" presId="urn:microsoft.com/office/officeart/2005/8/layout/vList2"/>
    <dgm:cxn modelId="{E9874FFF-FDFB-47C5-ADAF-7BE67BD4F6E5}" srcId="{EE0C45CB-191C-4099-956B-25E9C2DAD2DA}" destId="{094C9CC8-0361-44EC-87F4-404DF9D33332}" srcOrd="0" destOrd="0" parTransId="{02E01DB7-022D-478E-90CB-96D40175F02E}" sibTransId="{A75C0E31-BED2-45D9-B023-D3CFAF19A583}"/>
    <dgm:cxn modelId="{6CCF19D7-B54F-4313-9CAD-DA5D1DD4AA4F}" type="presParOf" srcId="{E90632D3-7267-4391-A372-1BF3E9DF1DD4}" destId="{126B6E04-3FE8-405B-88FB-3EC3DC22E915}" srcOrd="0" destOrd="0" presId="urn:microsoft.com/office/officeart/2005/8/layout/vList2"/>
    <dgm:cxn modelId="{88574B47-47DB-4838-819C-B6497A9B54ED}" type="presParOf" srcId="{E90632D3-7267-4391-A372-1BF3E9DF1DD4}" destId="{F8A45A86-E9BB-484E-A744-D7B0219E327E}"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0C32BE8-489F-46DA-8DE4-2475E64F8548}" type="doc">
      <dgm:prSet loTypeId="urn:microsoft.com/office/officeart/2018/2/layout/IconLabelList" loCatId="icon" qsTypeId="urn:microsoft.com/office/officeart/2005/8/quickstyle/simple5" qsCatId="simple" csTypeId="urn:microsoft.com/office/officeart/2005/8/colors/colorful1" csCatId="colorful" phldr="1"/>
      <dgm:spPr/>
      <dgm:t>
        <a:bodyPr/>
        <a:lstStyle/>
        <a:p>
          <a:endParaRPr lang="en-US"/>
        </a:p>
      </dgm:t>
    </dgm:pt>
    <dgm:pt modelId="{A2DED125-B050-4D36-868B-35AF9DF523F6}">
      <dgm:prSet custT="1"/>
      <dgm:spPr/>
      <dgm:t>
        <a:bodyPr/>
        <a:lstStyle/>
        <a:p>
          <a:pPr>
            <a:lnSpc>
              <a:spcPct val="100000"/>
            </a:lnSpc>
          </a:pPr>
          <a:r>
            <a:rPr lang="en-US" sz="1800"/>
            <a:t>Create the environment for housing production</a:t>
          </a:r>
        </a:p>
      </dgm:t>
    </dgm:pt>
    <dgm:pt modelId="{500FB6D9-EA42-437D-9049-C2726C1BC76F}" type="parTrans" cxnId="{2B1CD223-667E-4780-A32D-9213DC1EE738}">
      <dgm:prSet/>
      <dgm:spPr/>
      <dgm:t>
        <a:bodyPr/>
        <a:lstStyle/>
        <a:p>
          <a:endParaRPr lang="en-US"/>
        </a:p>
      </dgm:t>
    </dgm:pt>
    <dgm:pt modelId="{5BFB587E-9C03-4297-BFCF-F9FAAD795273}" type="sibTrans" cxnId="{2B1CD223-667E-4780-A32D-9213DC1EE738}">
      <dgm:prSet/>
      <dgm:spPr/>
      <dgm:t>
        <a:bodyPr/>
        <a:lstStyle/>
        <a:p>
          <a:endParaRPr lang="en-US"/>
        </a:p>
      </dgm:t>
    </dgm:pt>
    <dgm:pt modelId="{1ED777E0-34D0-433E-A562-77B8A933FD1B}">
      <dgm:prSet custT="1"/>
      <dgm:spPr/>
      <dgm:t>
        <a:bodyPr/>
        <a:lstStyle/>
        <a:p>
          <a:pPr>
            <a:lnSpc>
              <a:spcPct val="100000"/>
            </a:lnSpc>
          </a:pPr>
          <a:r>
            <a:rPr lang="en-US" sz="1800"/>
            <a:t>Density Bonus</a:t>
          </a:r>
        </a:p>
      </dgm:t>
    </dgm:pt>
    <dgm:pt modelId="{D8AADC82-B9B9-4089-9FCA-75EA7070616B}" type="parTrans" cxnId="{8C4CA316-90FF-4559-BC2A-DB7637778F8C}">
      <dgm:prSet/>
      <dgm:spPr/>
      <dgm:t>
        <a:bodyPr/>
        <a:lstStyle/>
        <a:p>
          <a:endParaRPr lang="en-US"/>
        </a:p>
      </dgm:t>
    </dgm:pt>
    <dgm:pt modelId="{BDE2A495-3B08-4C19-85DE-374714B1B24F}" type="sibTrans" cxnId="{8C4CA316-90FF-4559-BC2A-DB7637778F8C}">
      <dgm:prSet/>
      <dgm:spPr/>
      <dgm:t>
        <a:bodyPr/>
        <a:lstStyle/>
        <a:p>
          <a:endParaRPr lang="en-US"/>
        </a:p>
      </dgm:t>
    </dgm:pt>
    <dgm:pt modelId="{4FC5752E-552D-49FF-B8D1-542DA5965F69}">
      <dgm:prSet custT="1"/>
      <dgm:spPr/>
      <dgm:t>
        <a:bodyPr/>
        <a:lstStyle/>
        <a:p>
          <a:pPr>
            <a:lnSpc>
              <a:spcPct val="100000"/>
            </a:lnSpc>
          </a:pPr>
          <a:r>
            <a:rPr lang="en-US" sz="1800"/>
            <a:t>Housing Programs </a:t>
          </a:r>
        </a:p>
      </dgm:t>
    </dgm:pt>
    <dgm:pt modelId="{1FE85A76-164B-4252-BCBE-380A5B08B33D}" type="parTrans" cxnId="{E9877DAB-E1E6-4653-A24F-A1328618B59A}">
      <dgm:prSet/>
      <dgm:spPr/>
      <dgm:t>
        <a:bodyPr/>
        <a:lstStyle/>
        <a:p>
          <a:endParaRPr lang="en-US"/>
        </a:p>
      </dgm:t>
    </dgm:pt>
    <dgm:pt modelId="{993BFBA8-725A-412C-AC3E-E7208382D364}" type="sibTrans" cxnId="{E9877DAB-E1E6-4653-A24F-A1328618B59A}">
      <dgm:prSet/>
      <dgm:spPr/>
      <dgm:t>
        <a:bodyPr/>
        <a:lstStyle/>
        <a:p>
          <a:endParaRPr lang="en-US"/>
        </a:p>
      </dgm:t>
    </dgm:pt>
    <dgm:pt modelId="{B81A85DE-577B-45FA-981C-8337D29B6589}">
      <dgm:prSet custT="1"/>
      <dgm:spPr/>
      <dgm:t>
        <a:bodyPr/>
        <a:lstStyle/>
        <a:p>
          <a:pPr>
            <a:lnSpc>
              <a:spcPct val="100000"/>
            </a:lnSpc>
          </a:pPr>
          <a:r>
            <a:rPr lang="en-US" sz="1800"/>
            <a:t>Permits</a:t>
          </a:r>
        </a:p>
      </dgm:t>
    </dgm:pt>
    <dgm:pt modelId="{1C4256AC-65F7-4A6E-80EF-2FF3CC9351C4}" type="parTrans" cxnId="{867B0629-C466-43E8-B6F0-AD3E3AC5A191}">
      <dgm:prSet/>
      <dgm:spPr/>
      <dgm:t>
        <a:bodyPr/>
        <a:lstStyle/>
        <a:p>
          <a:endParaRPr lang="en-US"/>
        </a:p>
      </dgm:t>
    </dgm:pt>
    <dgm:pt modelId="{6E1D7214-C3E9-4039-926E-BA1DEAF3578F}" type="sibTrans" cxnId="{867B0629-C466-43E8-B6F0-AD3E3AC5A191}">
      <dgm:prSet/>
      <dgm:spPr/>
      <dgm:t>
        <a:bodyPr/>
        <a:lstStyle/>
        <a:p>
          <a:endParaRPr lang="en-US"/>
        </a:p>
      </dgm:t>
    </dgm:pt>
    <dgm:pt modelId="{B98564A6-B8E1-409D-B960-12EA86FE0A1A}">
      <dgm:prSet phldr="0" custT="1"/>
      <dgm:spPr/>
      <dgm:t>
        <a:bodyPr/>
        <a:lstStyle/>
        <a:p>
          <a:pPr>
            <a:lnSpc>
              <a:spcPct val="100000"/>
            </a:lnSpc>
          </a:pPr>
          <a:r>
            <a:rPr lang="en-US" sz="1800" kern="1200">
              <a:latin typeface="Calibri" panose="020F0502020204030204"/>
              <a:ea typeface="+mn-ea"/>
              <a:cs typeface="+mn-cs"/>
            </a:rPr>
            <a:t>Gap Financing</a:t>
          </a:r>
        </a:p>
      </dgm:t>
    </dgm:pt>
    <dgm:pt modelId="{5CDFDBC9-4019-414D-B55C-388ADD734C85}" type="parTrans" cxnId="{F23DD5DB-B05C-4F00-9EEB-68D8383EE6AA}">
      <dgm:prSet/>
      <dgm:spPr/>
      <dgm:t>
        <a:bodyPr/>
        <a:lstStyle/>
        <a:p>
          <a:endParaRPr lang="en-US"/>
        </a:p>
      </dgm:t>
    </dgm:pt>
    <dgm:pt modelId="{9B5527BE-1AE2-4393-B12E-79A653FB2C13}" type="sibTrans" cxnId="{F23DD5DB-B05C-4F00-9EEB-68D8383EE6AA}">
      <dgm:prSet/>
      <dgm:spPr/>
      <dgm:t>
        <a:bodyPr/>
        <a:lstStyle/>
        <a:p>
          <a:endParaRPr lang="en-US"/>
        </a:p>
      </dgm:t>
    </dgm:pt>
    <dgm:pt modelId="{54B41736-A86E-40EF-BEE0-440F2F47EBF3}" type="pres">
      <dgm:prSet presAssocID="{30C32BE8-489F-46DA-8DE4-2475E64F8548}" presName="root" presStyleCnt="0">
        <dgm:presLayoutVars>
          <dgm:dir/>
          <dgm:resizeHandles val="exact"/>
        </dgm:presLayoutVars>
      </dgm:prSet>
      <dgm:spPr/>
    </dgm:pt>
    <dgm:pt modelId="{7F35589C-1BA4-446B-98A0-C83B287C9672}" type="pres">
      <dgm:prSet presAssocID="{A2DED125-B050-4D36-868B-35AF9DF523F6}" presName="compNode" presStyleCnt="0"/>
      <dgm:spPr/>
    </dgm:pt>
    <dgm:pt modelId="{D9BE8B8E-56C4-4D74-98DE-79382CEB0B61}" type="pres">
      <dgm:prSet presAssocID="{A2DED125-B050-4D36-868B-35AF9DF523F6}" presName="iconRect" presStyleLbl="node1" presStyleIdx="0" presStyleCnt="5" custScaleX="161051" custScaleY="16105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Group brainstorm with solid fill"/>
        </a:ext>
      </dgm:extLst>
    </dgm:pt>
    <dgm:pt modelId="{2106E461-6B36-4002-972B-DB8CD8731E71}" type="pres">
      <dgm:prSet presAssocID="{A2DED125-B050-4D36-868B-35AF9DF523F6}" presName="spaceRect" presStyleCnt="0"/>
      <dgm:spPr/>
    </dgm:pt>
    <dgm:pt modelId="{1495CA23-5053-4DDE-97C6-A84D0B3B4545}" type="pres">
      <dgm:prSet presAssocID="{A2DED125-B050-4D36-868B-35AF9DF523F6}" presName="textRect" presStyleLbl="revTx" presStyleIdx="0" presStyleCnt="5" custScaleX="163247">
        <dgm:presLayoutVars>
          <dgm:chMax val="1"/>
          <dgm:chPref val="1"/>
        </dgm:presLayoutVars>
      </dgm:prSet>
      <dgm:spPr/>
    </dgm:pt>
    <dgm:pt modelId="{C3243C55-6386-4139-819D-9B57EFA518A1}" type="pres">
      <dgm:prSet presAssocID="{5BFB587E-9C03-4297-BFCF-F9FAAD795273}" presName="sibTrans" presStyleCnt="0"/>
      <dgm:spPr/>
    </dgm:pt>
    <dgm:pt modelId="{B12BD522-3085-400C-9AFC-F557161099FB}" type="pres">
      <dgm:prSet presAssocID="{1ED777E0-34D0-433E-A562-77B8A933FD1B}" presName="compNode" presStyleCnt="0"/>
      <dgm:spPr/>
    </dgm:pt>
    <dgm:pt modelId="{68E99612-05F1-4E63-805C-7D29A222027F}" type="pres">
      <dgm:prSet presAssocID="{1ED777E0-34D0-433E-A562-77B8A933FD1B}" presName="iconRect" presStyleLbl="node1" presStyleIdx="1" presStyleCnt="5" custScaleX="177156" custScaleY="177156"/>
      <dgm:spPr>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pt>
    <dgm:pt modelId="{A7A87785-E3DD-45DC-9BAB-31D20D26CAAA}" type="pres">
      <dgm:prSet presAssocID="{1ED777E0-34D0-433E-A562-77B8A933FD1B}" presName="spaceRect" presStyleCnt="0"/>
      <dgm:spPr/>
    </dgm:pt>
    <dgm:pt modelId="{9E2FE225-2111-4BD7-80DE-F7BAFD57690C}" type="pres">
      <dgm:prSet presAssocID="{1ED777E0-34D0-433E-A562-77B8A933FD1B}" presName="textRect" presStyleLbl="revTx" presStyleIdx="1" presStyleCnt="5">
        <dgm:presLayoutVars>
          <dgm:chMax val="1"/>
          <dgm:chPref val="1"/>
        </dgm:presLayoutVars>
      </dgm:prSet>
      <dgm:spPr/>
    </dgm:pt>
    <dgm:pt modelId="{E416DB1F-2D58-482D-8ED8-BC3171E59937}" type="pres">
      <dgm:prSet presAssocID="{BDE2A495-3B08-4C19-85DE-374714B1B24F}" presName="sibTrans" presStyleCnt="0"/>
      <dgm:spPr/>
    </dgm:pt>
    <dgm:pt modelId="{DDC9F3DF-D50E-47BC-969E-26AA747E665C}" type="pres">
      <dgm:prSet presAssocID="{4FC5752E-552D-49FF-B8D1-542DA5965F69}" presName="compNode" presStyleCnt="0"/>
      <dgm:spPr/>
    </dgm:pt>
    <dgm:pt modelId="{945B0F8E-9D13-4DD2-B29E-483870B73156}" type="pres">
      <dgm:prSet presAssocID="{4FC5752E-552D-49FF-B8D1-542DA5965F69}" presName="iconRect" presStyleLbl="node1" presStyleIdx="2" presStyleCnt="5" custScaleX="161051" custScaleY="161051"/>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House"/>
        </a:ext>
      </dgm:extLst>
    </dgm:pt>
    <dgm:pt modelId="{4AC175D4-6C6F-4411-989B-DFAB4204F487}" type="pres">
      <dgm:prSet presAssocID="{4FC5752E-552D-49FF-B8D1-542DA5965F69}" presName="spaceRect" presStyleCnt="0"/>
      <dgm:spPr/>
    </dgm:pt>
    <dgm:pt modelId="{18965480-E3B1-4409-8B3B-8FE3CEADC338}" type="pres">
      <dgm:prSet presAssocID="{4FC5752E-552D-49FF-B8D1-542DA5965F69}" presName="textRect" presStyleLbl="revTx" presStyleIdx="2" presStyleCnt="5">
        <dgm:presLayoutVars>
          <dgm:chMax val="1"/>
          <dgm:chPref val="1"/>
        </dgm:presLayoutVars>
      </dgm:prSet>
      <dgm:spPr/>
    </dgm:pt>
    <dgm:pt modelId="{DA7CB4D0-24BF-4405-86FE-C70FAF2ACE59}" type="pres">
      <dgm:prSet presAssocID="{993BFBA8-725A-412C-AC3E-E7208382D364}" presName="sibTrans" presStyleCnt="0"/>
      <dgm:spPr/>
    </dgm:pt>
    <dgm:pt modelId="{7668F65B-9165-42D1-80B3-613783CD8D61}" type="pres">
      <dgm:prSet presAssocID="{B98564A6-B8E1-409D-B960-12EA86FE0A1A}" presName="compNode" presStyleCnt="0"/>
      <dgm:spPr/>
    </dgm:pt>
    <dgm:pt modelId="{87BF7CE3-4C4D-463D-AFC4-4CDE98F55C6C}" type="pres">
      <dgm:prSet presAssocID="{B98564A6-B8E1-409D-B960-12EA86FE0A1A}" presName="iconRect" presStyleLbl="node1" presStyleIdx="3" presStyleCnt="5" custScaleX="157212" custScaleY="157485" custLinFactNeighborX="-11227" custLinFactNeighborY="9152"/>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Money outline"/>
        </a:ext>
      </dgm:extLst>
    </dgm:pt>
    <dgm:pt modelId="{4FDC3D0F-DE71-46C6-A4DD-E937CAC3C72E}" type="pres">
      <dgm:prSet presAssocID="{B98564A6-B8E1-409D-B960-12EA86FE0A1A}" presName="spaceRect" presStyleCnt="0"/>
      <dgm:spPr/>
    </dgm:pt>
    <dgm:pt modelId="{62589194-DF03-4C17-9EE1-6A69360F5801}" type="pres">
      <dgm:prSet presAssocID="{B98564A6-B8E1-409D-B960-12EA86FE0A1A}" presName="textRect" presStyleLbl="revTx" presStyleIdx="3" presStyleCnt="5">
        <dgm:presLayoutVars>
          <dgm:chMax val="1"/>
          <dgm:chPref val="1"/>
        </dgm:presLayoutVars>
      </dgm:prSet>
      <dgm:spPr/>
    </dgm:pt>
    <dgm:pt modelId="{394D15BE-C165-429D-B95B-D3889B7960E3}" type="pres">
      <dgm:prSet presAssocID="{9B5527BE-1AE2-4393-B12E-79A653FB2C13}" presName="sibTrans" presStyleCnt="0"/>
      <dgm:spPr/>
    </dgm:pt>
    <dgm:pt modelId="{BCA3C8EB-B1EA-419F-8C56-5B64B2EC7A4F}" type="pres">
      <dgm:prSet presAssocID="{B81A85DE-577B-45FA-981C-8337D29B6589}" presName="compNode" presStyleCnt="0"/>
      <dgm:spPr/>
    </dgm:pt>
    <dgm:pt modelId="{0BDF4B41-7031-476A-B34A-8396C17A231D}" type="pres">
      <dgm:prSet presAssocID="{B81A85DE-577B-45FA-981C-8337D29B6589}" presName="iconRect" presStyleLbl="node1" presStyleIdx="4" presStyleCnt="5" custScaleX="133100" custScaleY="133100"/>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Clipboard Partially Checked with solid fill"/>
        </a:ext>
      </dgm:extLst>
    </dgm:pt>
    <dgm:pt modelId="{B9304F6F-A8FB-4C99-B9EF-C0D48657F2E0}" type="pres">
      <dgm:prSet presAssocID="{B81A85DE-577B-45FA-981C-8337D29B6589}" presName="spaceRect" presStyleCnt="0"/>
      <dgm:spPr/>
    </dgm:pt>
    <dgm:pt modelId="{A9758DB8-1F3A-4D2C-B54E-E0DDB243A804}" type="pres">
      <dgm:prSet presAssocID="{B81A85DE-577B-45FA-981C-8337D29B6589}" presName="textRect" presStyleLbl="revTx" presStyleIdx="4" presStyleCnt="5">
        <dgm:presLayoutVars>
          <dgm:chMax val="1"/>
          <dgm:chPref val="1"/>
        </dgm:presLayoutVars>
      </dgm:prSet>
      <dgm:spPr/>
    </dgm:pt>
  </dgm:ptLst>
  <dgm:cxnLst>
    <dgm:cxn modelId="{8C4CA316-90FF-4559-BC2A-DB7637778F8C}" srcId="{30C32BE8-489F-46DA-8DE4-2475E64F8548}" destId="{1ED777E0-34D0-433E-A562-77B8A933FD1B}" srcOrd="1" destOrd="0" parTransId="{D8AADC82-B9B9-4089-9FCA-75EA7070616B}" sibTransId="{BDE2A495-3B08-4C19-85DE-374714B1B24F}"/>
    <dgm:cxn modelId="{2B1CD223-667E-4780-A32D-9213DC1EE738}" srcId="{30C32BE8-489F-46DA-8DE4-2475E64F8548}" destId="{A2DED125-B050-4D36-868B-35AF9DF523F6}" srcOrd="0" destOrd="0" parTransId="{500FB6D9-EA42-437D-9049-C2726C1BC76F}" sibTransId="{5BFB587E-9C03-4297-BFCF-F9FAAD795273}"/>
    <dgm:cxn modelId="{40CF8327-62CD-4699-A1FB-193A4881A9A9}" type="presOf" srcId="{4FC5752E-552D-49FF-B8D1-542DA5965F69}" destId="{18965480-E3B1-4409-8B3B-8FE3CEADC338}" srcOrd="0" destOrd="0" presId="urn:microsoft.com/office/officeart/2018/2/layout/IconLabelList"/>
    <dgm:cxn modelId="{867B0629-C466-43E8-B6F0-AD3E3AC5A191}" srcId="{30C32BE8-489F-46DA-8DE4-2475E64F8548}" destId="{B81A85DE-577B-45FA-981C-8337D29B6589}" srcOrd="4" destOrd="0" parTransId="{1C4256AC-65F7-4A6E-80EF-2FF3CC9351C4}" sibTransId="{6E1D7214-C3E9-4039-926E-BA1DEAF3578F}"/>
    <dgm:cxn modelId="{A3A32F60-0711-4CF2-86F0-2CA941C886FA}" type="presOf" srcId="{B81A85DE-577B-45FA-981C-8337D29B6589}" destId="{A9758DB8-1F3A-4D2C-B54E-E0DDB243A804}" srcOrd="0" destOrd="0" presId="urn:microsoft.com/office/officeart/2018/2/layout/IconLabelList"/>
    <dgm:cxn modelId="{8F7C5366-EA50-48B9-849C-5FD85FDC29D8}" type="presOf" srcId="{A2DED125-B050-4D36-868B-35AF9DF523F6}" destId="{1495CA23-5053-4DDE-97C6-A84D0B3B4545}" srcOrd="0" destOrd="0" presId="urn:microsoft.com/office/officeart/2018/2/layout/IconLabelList"/>
    <dgm:cxn modelId="{93628B9B-BD7C-41B3-AEDE-84A59F71590A}" type="presOf" srcId="{1ED777E0-34D0-433E-A562-77B8A933FD1B}" destId="{9E2FE225-2111-4BD7-80DE-F7BAFD57690C}" srcOrd="0" destOrd="0" presId="urn:microsoft.com/office/officeart/2018/2/layout/IconLabelList"/>
    <dgm:cxn modelId="{E9877DAB-E1E6-4653-A24F-A1328618B59A}" srcId="{30C32BE8-489F-46DA-8DE4-2475E64F8548}" destId="{4FC5752E-552D-49FF-B8D1-542DA5965F69}" srcOrd="2" destOrd="0" parTransId="{1FE85A76-164B-4252-BCBE-380A5B08B33D}" sibTransId="{993BFBA8-725A-412C-AC3E-E7208382D364}"/>
    <dgm:cxn modelId="{1B1122AE-0958-400D-AC84-DA80B38825BC}" type="presOf" srcId="{B98564A6-B8E1-409D-B960-12EA86FE0A1A}" destId="{62589194-DF03-4C17-9EE1-6A69360F5801}" srcOrd="0" destOrd="0" presId="urn:microsoft.com/office/officeart/2018/2/layout/IconLabelList"/>
    <dgm:cxn modelId="{D98491D5-CE28-444C-9BC6-F26BAB2C746D}" type="presOf" srcId="{30C32BE8-489F-46DA-8DE4-2475E64F8548}" destId="{54B41736-A86E-40EF-BEE0-440F2F47EBF3}" srcOrd="0" destOrd="0" presId="urn:microsoft.com/office/officeart/2018/2/layout/IconLabelList"/>
    <dgm:cxn modelId="{F23DD5DB-B05C-4F00-9EEB-68D8383EE6AA}" srcId="{30C32BE8-489F-46DA-8DE4-2475E64F8548}" destId="{B98564A6-B8E1-409D-B960-12EA86FE0A1A}" srcOrd="3" destOrd="0" parTransId="{5CDFDBC9-4019-414D-B55C-388ADD734C85}" sibTransId="{9B5527BE-1AE2-4393-B12E-79A653FB2C13}"/>
    <dgm:cxn modelId="{A34BC466-EC95-484A-BC4B-4C9EA804CFC9}" type="presParOf" srcId="{54B41736-A86E-40EF-BEE0-440F2F47EBF3}" destId="{7F35589C-1BA4-446B-98A0-C83B287C9672}" srcOrd="0" destOrd="0" presId="urn:microsoft.com/office/officeart/2018/2/layout/IconLabelList"/>
    <dgm:cxn modelId="{D7AD2751-ACA2-4E84-95C1-7B8499654C67}" type="presParOf" srcId="{7F35589C-1BA4-446B-98A0-C83B287C9672}" destId="{D9BE8B8E-56C4-4D74-98DE-79382CEB0B61}" srcOrd="0" destOrd="0" presId="urn:microsoft.com/office/officeart/2018/2/layout/IconLabelList"/>
    <dgm:cxn modelId="{283DA6FC-CE62-40C6-8B70-B8AA15B7C84F}" type="presParOf" srcId="{7F35589C-1BA4-446B-98A0-C83B287C9672}" destId="{2106E461-6B36-4002-972B-DB8CD8731E71}" srcOrd="1" destOrd="0" presId="urn:microsoft.com/office/officeart/2018/2/layout/IconLabelList"/>
    <dgm:cxn modelId="{E24884B6-E020-4575-9DE8-5F0756322427}" type="presParOf" srcId="{7F35589C-1BA4-446B-98A0-C83B287C9672}" destId="{1495CA23-5053-4DDE-97C6-A84D0B3B4545}" srcOrd="2" destOrd="0" presId="urn:microsoft.com/office/officeart/2018/2/layout/IconLabelList"/>
    <dgm:cxn modelId="{00D586E2-3875-4637-B918-B4FE0EDABB2A}" type="presParOf" srcId="{54B41736-A86E-40EF-BEE0-440F2F47EBF3}" destId="{C3243C55-6386-4139-819D-9B57EFA518A1}" srcOrd="1" destOrd="0" presId="urn:microsoft.com/office/officeart/2018/2/layout/IconLabelList"/>
    <dgm:cxn modelId="{2BC50FDF-D80F-4BB9-9E8B-5010294039D2}" type="presParOf" srcId="{54B41736-A86E-40EF-BEE0-440F2F47EBF3}" destId="{B12BD522-3085-400C-9AFC-F557161099FB}" srcOrd="2" destOrd="0" presId="urn:microsoft.com/office/officeart/2018/2/layout/IconLabelList"/>
    <dgm:cxn modelId="{5A9C1C87-B567-4725-8D66-0489BDCE0CBA}" type="presParOf" srcId="{B12BD522-3085-400C-9AFC-F557161099FB}" destId="{68E99612-05F1-4E63-805C-7D29A222027F}" srcOrd="0" destOrd="0" presId="urn:microsoft.com/office/officeart/2018/2/layout/IconLabelList"/>
    <dgm:cxn modelId="{B61374DF-BAF6-453F-873F-FB3E7364972F}" type="presParOf" srcId="{B12BD522-3085-400C-9AFC-F557161099FB}" destId="{A7A87785-E3DD-45DC-9BAB-31D20D26CAAA}" srcOrd="1" destOrd="0" presId="urn:microsoft.com/office/officeart/2018/2/layout/IconLabelList"/>
    <dgm:cxn modelId="{2067D914-C8D3-4F52-9202-FFE2D4C11B0C}" type="presParOf" srcId="{B12BD522-3085-400C-9AFC-F557161099FB}" destId="{9E2FE225-2111-4BD7-80DE-F7BAFD57690C}" srcOrd="2" destOrd="0" presId="urn:microsoft.com/office/officeart/2018/2/layout/IconLabelList"/>
    <dgm:cxn modelId="{29A298CE-4703-446C-93CB-F76B2F541087}" type="presParOf" srcId="{54B41736-A86E-40EF-BEE0-440F2F47EBF3}" destId="{E416DB1F-2D58-482D-8ED8-BC3171E59937}" srcOrd="3" destOrd="0" presId="urn:microsoft.com/office/officeart/2018/2/layout/IconLabelList"/>
    <dgm:cxn modelId="{DAED43EC-4F6F-454A-81F1-C32AC358FDFF}" type="presParOf" srcId="{54B41736-A86E-40EF-BEE0-440F2F47EBF3}" destId="{DDC9F3DF-D50E-47BC-969E-26AA747E665C}" srcOrd="4" destOrd="0" presId="urn:microsoft.com/office/officeart/2018/2/layout/IconLabelList"/>
    <dgm:cxn modelId="{EC188330-4792-4DA8-ABEC-8C6C35C8896B}" type="presParOf" srcId="{DDC9F3DF-D50E-47BC-969E-26AA747E665C}" destId="{945B0F8E-9D13-4DD2-B29E-483870B73156}" srcOrd="0" destOrd="0" presId="urn:microsoft.com/office/officeart/2018/2/layout/IconLabelList"/>
    <dgm:cxn modelId="{4AB36039-9748-476B-94B6-1D0006A17166}" type="presParOf" srcId="{DDC9F3DF-D50E-47BC-969E-26AA747E665C}" destId="{4AC175D4-6C6F-4411-989B-DFAB4204F487}" srcOrd="1" destOrd="0" presId="urn:microsoft.com/office/officeart/2018/2/layout/IconLabelList"/>
    <dgm:cxn modelId="{4A8452F5-499D-47AF-8948-0D17705E5898}" type="presParOf" srcId="{DDC9F3DF-D50E-47BC-969E-26AA747E665C}" destId="{18965480-E3B1-4409-8B3B-8FE3CEADC338}" srcOrd="2" destOrd="0" presId="urn:microsoft.com/office/officeart/2018/2/layout/IconLabelList"/>
    <dgm:cxn modelId="{C2D70F1E-E95A-46D6-BC51-D34C579D06A3}" type="presParOf" srcId="{54B41736-A86E-40EF-BEE0-440F2F47EBF3}" destId="{DA7CB4D0-24BF-4405-86FE-C70FAF2ACE59}" srcOrd="5" destOrd="0" presId="urn:microsoft.com/office/officeart/2018/2/layout/IconLabelList"/>
    <dgm:cxn modelId="{55FF185E-8E37-4EE1-90C0-D2B4095B5127}" type="presParOf" srcId="{54B41736-A86E-40EF-BEE0-440F2F47EBF3}" destId="{7668F65B-9165-42D1-80B3-613783CD8D61}" srcOrd="6" destOrd="0" presId="urn:microsoft.com/office/officeart/2018/2/layout/IconLabelList"/>
    <dgm:cxn modelId="{58B4F1A0-86E8-492A-9333-09D1618AC110}" type="presParOf" srcId="{7668F65B-9165-42D1-80B3-613783CD8D61}" destId="{87BF7CE3-4C4D-463D-AFC4-4CDE98F55C6C}" srcOrd="0" destOrd="0" presId="urn:microsoft.com/office/officeart/2018/2/layout/IconLabelList"/>
    <dgm:cxn modelId="{F5009E3A-41CC-4DDF-84B4-81CB5FDFDB23}" type="presParOf" srcId="{7668F65B-9165-42D1-80B3-613783CD8D61}" destId="{4FDC3D0F-DE71-46C6-A4DD-E937CAC3C72E}" srcOrd="1" destOrd="0" presId="urn:microsoft.com/office/officeart/2018/2/layout/IconLabelList"/>
    <dgm:cxn modelId="{BB64BCDC-0B5B-4A41-B4BB-98E3A51E5FDC}" type="presParOf" srcId="{7668F65B-9165-42D1-80B3-613783CD8D61}" destId="{62589194-DF03-4C17-9EE1-6A69360F5801}" srcOrd="2" destOrd="0" presId="urn:microsoft.com/office/officeart/2018/2/layout/IconLabelList"/>
    <dgm:cxn modelId="{C29A80D6-4347-4303-AFC8-C9ED3424AC54}" type="presParOf" srcId="{54B41736-A86E-40EF-BEE0-440F2F47EBF3}" destId="{394D15BE-C165-429D-B95B-D3889B7960E3}" srcOrd="7" destOrd="0" presId="urn:microsoft.com/office/officeart/2018/2/layout/IconLabelList"/>
    <dgm:cxn modelId="{C10379F7-7727-4F33-A80B-4D105622D3C3}" type="presParOf" srcId="{54B41736-A86E-40EF-BEE0-440F2F47EBF3}" destId="{BCA3C8EB-B1EA-419F-8C56-5B64B2EC7A4F}" srcOrd="8" destOrd="0" presId="urn:microsoft.com/office/officeart/2018/2/layout/IconLabelList"/>
    <dgm:cxn modelId="{4F4AF59D-71BD-450E-B3BC-652DA59D11BF}" type="presParOf" srcId="{BCA3C8EB-B1EA-419F-8C56-5B64B2EC7A4F}" destId="{0BDF4B41-7031-476A-B34A-8396C17A231D}" srcOrd="0" destOrd="0" presId="urn:microsoft.com/office/officeart/2018/2/layout/IconLabelList"/>
    <dgm:cxn modelId="{B05F8220-B226-4EBE-B2C3-6A6F4535D51F}" type="presParOf" srcId="{BCA3C8EB-B1EA-419F-8C56-5B64B2EC7A4F}" destId="{B9304F6F-A8FB-4C99-B9EF-C0D48657F2E0}" srcOrd="1" destOrd="0" presId="urn:microsoft.com/office/officeart/2018/2/layout/IconLabelList"/>
    <dgm:cxn modelId="{F72E8A77-E84B-4D37-B753-EA10B2548194}" type="presParOf" srcId="{BCA3C8EB-B1EA-419F-8C56-5B64B2EC7A4F}" destId="{A9758DB8-1F3A-4D2C-B54E-E0DDB243A804}"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CA656E1-27A0-4978-857E-02CE1EFCD254}" type="doc">
      <dgm:prSet loTypeId="urn:microsoft.com/office/officeart/2017/3/layout/DropPinTimeline" loCatId="process" qsTypeId="urn:microsoft.com/office/officeart/2005/8/quickstyle/simple1" qsCatId="simple" csTypeId="urn:microsoft.com/office/officeart/2005/8/colors/colorful2" csCatId="colorful" phldr="1"/>
      <dgm:spPr/>
      <dgm:t>
        <a:bodyPr/>
        <a:lstStyle/>
        <a:p>
          <a:endParaRPr lang="en-US"/>
        </a:p>
      </dgm:t>
    </dgm:pt>
    <dgm:pt modelId="{759D0CDA-291F-4BED-9F66-12B2663BE8F4}">
      <dgm:prSet/>
      <dgm:spPr/>
      <dgm:t>
        <a:bodyPr/>
        <a:lstStyle/>
        <a:p>
          <a:pPr>
            <a:defRPr b="1"/>
          </a:pPr>
          <a:r>
            <a:rPr lang="en-US"/>
            <a:t>2010</a:t>
          </a:r>
        </a:p>
      </dgm:t>
    </dgm:pt>
    <dgm:pt modelId="{2AA5BB5B-5778-4272-9D32-BA06862CAADB}" type="parTrans" cxnId="{7DB19992-A0A2-4424-9696-BB07C86808D9}">
      <dgm:prSet/>
      <dgm:spPr/>
      <dgm:t>
        <a:bodyPr/>
        <a:lstStyle/>
        <a:p>
          <a:endParaRPr lang="en-US"/>
        </a:p>
      </dgm:t>
    </dgm:pt>
    <dgm:pt modelId="{5462DAFD-0466-4AAB-87F1-5408C9974BC6}" type="sibTrans" cxnId="{7DB19992-A0A2-4424-9696-BB07C86808D9}">
      <dgm:prSet/>
      <dgm:spPr/>
      <dgm:t>
        <a:bodyPr/>
        <a:lstStyle/>
        <a:p>
          <a:endParaRPr lang="en-US"/>
        </a:p>
      </dgm:t>
    </dgm:pt>
    <dgm:pt modelId="{8E6A39E1-C752-45A1-A0FD-7CC667D2374C}">
      <dgm:prSet/>
      <dgm:spPr/>
      <dgm:t>
        <a:bodyPr/>
        <a:lstStyle/>
        <a:p>
          <a:r>
            <a:rPr lang="en-US"/>
            <a:t>In 2010, the Project was proposed as a 920-acre annexation and was denied by the City Council</a:t>
          </a:r>
        </a:p>
      </dgm:t>
    </dgm:pt>
    <dgm:pt modelId="{95C36035-7C9B-44D6-84FB-32F02366BFD5}" type="parTrans" cxnId="{55341CED-B14A-49CA-A04F-E819C0DC88D2}">
      <dgm:prSet/>
      <dgm:spPr/>
      <dgm:t>
        <a:bodyPr/>
        <a:lstStyle/>
        <a:p>
          <a:endParaRPr lang="en-US"/>
        </a:p>
      </dgm:t>
    </dgm:pt>
    <dgm:pt modelId="{390D920D-F1BD-4E86-B820-0D88F1A0700F}" type="sibTrans" cxnId="{55341CED-B14A-49CA-A04F-E819C0DC88D2}">
      <dgm:prSet/>
      <dgm:spPr/>
      <dgm:t>
        <a:bodyPr/>
        <a:lstStyle/>
        <a:p>
          <a:endParaRPr lang="en-US"/>
        </a:p>
      </dgm:t>
    </dgm:pt>
    <dgm:pt modelId="{55312136-9C50-480F-9E57-E6930A12B41C}">
      <dgm:prSet/>
      <dgm:spPr/>
      <dgm:t>
        <a:bodyPr/>
        <a:lstStyle/>
        <a:p>
          <a:pPr>
            <a:defRPr b="1"/>
          </a:pPr>
          <a:r>
            <a:rPr lang="en-US"/>
            <a:t>2016</a:t>
          </a:r>
        </a:p>
      </dgm:t>
    </dgm:pt>
    <dgm:pt modelId="{0A3972C3-0A76-4647-BD3B-39212CDEDD4B}" type="parTrans" cxnId="{017EB01E-8ADF-4674-A746-4053E025FC74}">
      <dgm:prSet/>
      <dgm:spPr/>
      <dgm:t>
        <a:bodyPr/>
        <a:lstStyle/>
        <a:p>
          <a:endParaRPr lang="en-US"/>
        </a:p>
      </dgm:t>
    </dgm:pt>
    <dgm:pt modelId="{BC15CE8C-15DC-4F13-8EB6-D18506DE7E28}" type="sibTrans" cxnId="{017EB01E-8ADF-4674-A746-4053E025FC74}">
      <dgm:prSet/>
      <dgm:spPr/>
      <dgm:t>
        <a:bodyPr/>
        <a:lstStyle/>
        <a:p>
          <a:endParaRPr lang="en-US"/>
        </a:p>
      </dgm:t>
    </dgm:pt>
    <dgm:pt modelId="{C3A1DD1A-49EC-4048-B51B-5C7949711FFA}">
      <dgm:prSet/>
      <dgm:spPr/>
      <dgm:t>
        <a:bodyPr/>
        <a:lstStyle/>
        <a:p>
          <a:r>
            <a:rPr lang="en-US"/>
            <a:t>In 2016 the City of Soledad received an application on a new project consisting of 647 acres</a:t>
          </a:r>
        </a:p>
      </dgm:t>
    </dgm:pt>
    <dgm:pt modelId="{2E35CC02-51EF-403E-A897-51FEB91E0A82}" type="parTrans" cxnId="{054672BE-11C1-43E2-8D86-3298E3465D8B}">
      <dgm:prSet/>
      <dgm:spPr/>
      <dgm:t>
        <a:bodyPr/>
        <a:lstStyle/>
        <a:p>
          <a:endParaRPr lang="en-US"/>
        </a:p>
      </dgm:t>
    </dgm:pt>
    <dgm:pt modelId="{6FF132C8-059E-4310-9D01-6905EC49D2D9}" type="sibTrans" cxnId="{054672BE-11C1-43E2-8D86-3298E3465D8B}">
      <dgm:prSet/>
      <dgm:spPr/>
      <dgm:t>
        <a:bodyPr/>
        <a:lstStyle/>
        <a:p>
          <a:endParaRPr lang="en-US"/>
        </a:p>
      </dgm:t>
    </dgm:pt>
    <dgm:pt modelId="{047EA21C-DCAE-4F96-AB8D-DA48AEA7B6EB}">
      <dgm:prSet/>
      <dgm:spPr/>
      <dgm:t>
        <a:bodyPr/>
        <a:lstStyle/>
        <a:p>
          <a:pPr>
            <a:defRPr b="1"/>
          </a:pPr>
          <a:r>
            <a:rPr lang="en-US"/>
            <a:t>Oct. 2018</a:t>
          </a:r>
        </a:p>
      </dgm:t>
    </dgm:pt>
    <dgm:pt modelId="{7C100977-6B0F-4221-9CA6-C742F1AE94FA}" type="parTrans" cxnId="{AC1AEC5E-5471-499B-9A4E-1E3E619C8A64}">
      <dgm:prSet/>
      <dgm:spPr/>
      <dgm:t>
        <a:bodyPr/>
        <a:lstStyle/>
        <a:p>
          <a:endParaRPr lang="en-US"/>
        </a:p>
      </dgm:t>
    </dgm:pt>
    <dgm:pt modelId="{1C7411E3-EA63-4A7D-B38B-5111A1395718}" type="sibTrans" cxnId="{AC1AEC5E-5471-499B-9A4E-1E3E619C8A64}">
      <dgm:prSet/>
      <dgm:spPr/>
      <dgm:t>
        <a:bodyPr/>
        <a:lstStyle/>
        <a:p>
          <a:endParaRPr lang="en-US"/>
        </a:p>
      </dgm:t>
    </dgm:pt>
    <dgm:pt modelId="{83565436-DAFD-4277-A790-C92520DA3548}">
      <dgm:prSet/>
      <dgm:spPr/>
      <dgm:t>
        <a:bodyPr/>
        <a:lstStyle/>
        <a:p>
          <a:r>
            <a:rPr lang="en-US"/>
            <a:t>Vesting Tentative Map Approved in October 2018</a:t>
          </a:r>
        </a:p>
      </dgm:t>
    </dgm:pt>
    <dgm:pt modelId="{80DFE7C0-5857-4A6F-86F0-D71ABD7739B0}" type="parTrans" cxnId="{040603C0-456C-4DB7-A93E-8C3A5CDF867B}">
      <dgm:prSet/>
      <dgm:spPr/>
      <dgm:t>
        <a:bodyPr/>
        <a:lstStyle/>
        <a:p>
          <a:endParaRPr lang="en-US"/>
        </a:p>
      </dgm:t>
    </dgm:pt>
    <dgm:pt modelId="{7D9DEB37-FE1A-46F3-B379-61EEAFCAF62B}" type="sibTrans" cxnId="{040603C0-456C-4DB7-A93E-8C3A5CDF867B}">
      <dgm:prSet/>
      <dgm:spPr/>
      <dgm:t>
        <a:bodyPr/>
        <a:lstStyle/>
        <a:p>
          <a:endParaRPr lang="en-US"/>
        </a:p>
      </dgm:t>
    </dgm:pt>
    <dgm:pt modelId="{96DACFC0-038F-416D-B624-2B44722CCC43}">
      <dgm:prSet/>
      <dgm:spPr/>
      <dgm:t>
        <a:bodyPr/>
        <a:lstStyle/>
        <a:p>
          <a:pPr>
            <a:defRPr b="1"/>
          </a:pPr>
          <a:r>
            <a:rPr lang="en-US"/>
            <a:t>Nov. 2018</a:t>
          </a:r>
        </a:p>
      </dgm:t>
    </dgm:pt>
    <dgm:pt modelId="{EBD3A85E-17BC-4704-A116-41623DE7CC2A}" type="parTrans" cxnId="{D1F998D4-4555-4533-B767-9BA3D33CB8F1}">
      <dgm:prSet/>
      <dgm:spPr/>
      <dgm:t>
        <a:bodyPr/>
        <a:lstStyle/>
        <a:p>
          <a:endParaRPr lang="en-US"/>
        </a:p>
      </dgm:t>
    </dgm:pt>
    <dgm:pt modelId="{6066E049-470B-4A7A-A0BB-A25D4CCABCCD}" type="sibTrans" cxnId="{D1F998D4-4555-4533-B767-9BA3D33CB8F1}">
      <dgm:prSet/>
      <dgm:spPr/>
      <dgm:t>
        <a:bodyPr/>
        <a:lstStyle/>
        <a:p>
          <a:endParaRPr lang="en-US"/>
        </a:p>
      </dgm:t>
    </dgm:pt>
    <dgm:pt modelId="{5A0C413A-13F0-49BB-9237-65525A4CC9BA}">
      <dgm:prSet/>
      <dgm:spPr/>
      <dgm:t>
        <a:bodyPr/>
        <a:lstStyle/>
        <a:p>
          <a:r>
            <a:rPr lang="en-US"/>
            <a:t>Specific Plan Approved in November 2018 </a:t>
          </a:r>
        </a:p>
      </dgm:t>
    </dgm:pt>
    <dgm:pt modelId="{446AE714-912E-43F5-A5A8-8232D52C6CC1}" type="parTrans" cxnId="{E0CE3F37-1A54-4789-B832-1BC1074B87AE}">
      <dgm:prSet/>
      <dgm:spPr/>
      <dgm:t>
        <a:bodyPr/>
        <a:lstStyle/>
        <a:p>
          <a:endParaRPr lang="en-US"/>
        </a:p>
      </dgm:t>
    </dgm:pt>
    <dgm:pt modelId="{F4EF7B72-E932-4A6C-8CC1-E06A52D0A1CB}" type="sibTrans" cxnId="{E0CE3F37-1A54-4789-B832-1BC1074B87AE}">
      <dgm:prSet/>
      <dgm:spPr/>
      <dgm:t>
        <a:bodyPr/>
        <a:lstStyle/>
        <a:p>
          <a:endParaRPr lang="en-US"/>
        </a:p>
      </dgm:t>
    </dgm:pt>
    <dgm:pt modelId="{294AC072-11ED-4A9D-9858-F39B246ECE01}">
      <dgm:prSet/>
      <dgm:spPr/>
      <dgm:t>
        <a:bodyPr/>
        <a:lstStyle/>
        <a:p>
          <a:pPr>
            <a:defRPr b="1"/>
          </a:pPr>
          <a:r>
            <a:rPr lang="en-US"/>
            <a:t>Dec. 2022</a:t>
          </a:r>
        </a:p>
      </dgm:t>
    </dgm:pt>
    <dgm:pt modelId="{481CFC40-5100-48CF-AB74-82E3B3BA080B}" type="parTrans" cxnId="{C3C26477-D240-4847-879A-6C8E016DCCBE}">
      <dgm:prSet/>
      <dgm:spPr/>
      <dgm:t>
        <a:bodyPr/>
        <a:lstStyle/>
        <a:p>
          <a:endParaRPr lang="en-US"/>
        </a:p>
      </dgm:t>
    </dgm:pt>
    <dgm:pt modelId="{CC65004F-575D-4467-8248-35BA8A2EEE9B}" type="sibTrans" cxnId="{C3C26477-D240-4847-879A-6C8E016DCCBE}">
      <dgm:prSet/>
      <dgm:spPr/>
      <dgm:t>
        <a:bodyPr/>
        <a:lstStyle/>
        <a:p>
          <a:endParaRPr lang="en-US"/>
        </a:p>
      </dgm:t>
    </dgm:pt>
    <dgm:pt modelId="{1CD6690C-9B49-425D-9096-4FA7AAAE6AEE}">
      <dgm:prSet/>
      <dgm:spPr/>
      <dgm:t>
        <a:bodyPr/>
        <a:lstStyle/>
        <a:p>
          <a:r>
            <a:rPr lang="en-US"/>
            <a:t>LAFCO Conditionally Approved the Annexation in December of 2022</a:t>
          </a:r>
        </a:p>
      </dgm:t>
    </dgm:pt>
    <dgm:pt modelId="{07D2AD6B-A728-414F-AD8D-C6681B6CC96D}" type="parTrans" cxnId="{7CE02554-B4F9-4A51-9DD8-211DF0EFD6C2}">
      <dgm:prSet/>
      <dgm:spPr/>
      <dgm:t>
        <a:bodyPr/>
        <a:lstStyle/>
        <a:p>
          <a:endParaRPr lang="en-US"/>
        </a:p>
      </dgm:t>
    </dgm:pt>
    <dgm:pt modelId="{B10F66C4-AE82-4023-8246-80CA7EA96944}" type="sibTrans" cxnId="{7CE02554-B4F9-4A51-9DD8-211DF0EFD6C2}">
      <dgm:prSet/>
      <dgm:spPr/>
      <dgm:t>
        <a:bodyPr/>
        <a:lstStyle/>
        <a:p>
          <a:endParaRPr lang="en-US"/>
        </a:p>
      </dgm:t>
    </dgm:pt>
    <dgm:pt modelId="{3851929A-4616-4A1F-A4B5-33E448D1D1C1}">
      <dgm:prSet/>
      <dgm:spPr/>
      <dgm:t>
        <a:bodyPr/>
        <a:lstStyle/>
        <a:p>
          <a:pPr>
            <a:defRPr b="1"/>
          </a:pPr>
          <a:r>
            <a:rPr lang="en-US"/>
            <a:t>August 2023 </a:t>
          </a:r>
        </a:p>
      </dgm:t>
    </dgm:pt>
    <dgm:pt modelId="{7B0F0561-3B0B-4705-9C43-BBC461096EB8}" type="parTrans" cxnId="{12A6E882-2D96-43E6-9FC2-879257CF876D}">
      <dgm:prSet/>
      <dgm:spPr/>
      <dgm:t>
        <a:bodyPr/>
        <a:lstStyle/>
        <a:p>
          <a:endParaRPr lang="en-US"/>
        </a:p>
      </dgm:t>
    </dgm:pt>
    <dgm:pt modelId="{E8B1799E-D1D4-4A70-9F1F-398A4C11D3EA}" type="sibTrans" cxnId="{12A6E882-2D96-43E6-9FC2-879257CF876D}">
      <dgm:prSet/>
      <dgm:spPr/>
      <dgm:t>
        <a:bodyPr/>
        <a:lstStyle/>
        <a:p>
          <a:endParaRPr lang="en-US"/>
        </a:p>
      </dgm:t>
    </dgm:pt>
    <dgm:pt modelId="{9C0430D5-3463-4D21-838F-858685EDC1B2}">
      <dgm:prSet/>
      <dgm:spPr/>
      <dgm:t>
        <a:bodyPr/>
        <a:lstStyle/>
        <a:p>
          <a:r>
            <a:rPr lang="en-US"/>
            <a:t>Developer Submitted multiple items for the City to review including a Development Agreement</a:t>
          </a:r>
        </a:p>
      </dgm:t>
    </dgm:pt>
    <dgm:pt modelId="{60CDC626-BC69-4D05-858D-29354C8F7A0E}" type="parTrans" cxnId="{20062AEA-A56F-4EAB-9D55-E2D9594ADA8F}">
      <dgm:prSet/>
      <dgm:spPr/>
      <dgm:t>
        <a:bodyPr/>
        <a:lstStyle/>
        <a:p>
          <a:endParaRPr lang="en-US"/>
        </a:p>
      </dgm:t>
    </dgm:pt>
    <dgm:pt modelId="{22A4BB4F-DCE4-4DB6-80FA-4783047C8AB0}" type="sibTrans" cxnId="{20062AEA-A56F-4EAB-9D55-E2D9594ADA8F}">
      <dgm:prSet/>
      <dgm:spPr/>
      <dgm:t>
        <a:bodyPr/>
        <a:lstStyle/>
        <a:p>
          <a:endParaRPr lang="en-US"/>
        </a:p>
      </dgm:t>
    </dgm:pt>
    <dgm:pt modelId="{A6149339-0727-48A0-B2B2-043B8DF13553}">
      <dgm:prSet/>
      <dgm:spPr/>
      <dgm:t>
        <a:bodyPr/>
        <a:lstStyle/>
        <a:p>
          <a:pPr>
            <a:defRPr b="1"/>
          </a:pPr>
          <a:r>
            <a:rPr lang="en-US"/>
            <a:t>March 2025</a:t>
          </a:r>
        </a:p>
      </dgm:t>
    </dgm:pt>
    <dgm:pt modelId="{F0645F2B-C7A5-4330-BFB1-3B34DA0CD2CA}" type="parTrans" cxnId="{2702F921-DCAF-44A7-A741-9E32907FF18B}">
      <dgm:prSet/>
      <dgm:spPr/>
      <dgm:t>
        <a:bodyPr/>
        <a:lstStyle/>
        <a:p>
          <a:endParaRPr lang="en-US"/>
        </a:p>
      </dgm:t>
    </dgm:pt>
    <dgm:pt modelId="{5599DE51-1594-4293-B025-7D6C9B1A2000}" type="sibTrans" cxnId="{2702F921-DCAF-44A7-A741-9E32907FF18B}">
      <dgm:prSet/>
      <dgm:spPr/>
      <dgm:t>
        <a:bodyPr/>
        <a:lstStyle/>
        <a:p>
          <a:endParaRPr lang="en-US"/>
        </a:p>
      </dgm:t>
    </dgm:pt>
    <dgm:pt modelId="{D4BBB2C4-3CDE-49A1-A7FE-7C14A76781BB}">
      <dgm:prSet/>
      <dgm:spPr/>
      <dgm:t>
        <a:bodyPr/>
        <a:lstStyle/>
        <a:p>
          <a:r>
            <a:rPr lang="en-US"/>
            <a:t>The Miramonte Workshop presented to the City Council to provide background on the project for future items that will be reviewed and considered by the Council</a:t>
          </a:r>
        </a:p>
      </dgm:t>
    </dgm:pt>
    <dgm:pt modelId="{46E2A5B5-6DCF-4DDB-AC76-4FC829518176}" type="parTrans" cxnId="{94207B8B-9C6D-4E12-A3F7-FCB096041B16}">
      <dgm:prSet/>
      <dgm:spPr/>
      <dgm:t>
        <a:bodyPr/>
        <a:lstStyle/>
        <a:p>
          <a:endParaRPr lang="en-US"/>
        </a:p>
      </dgm:t>
    </dgm:pt>
    <dgm:pt modelId="{3193ADF9-368A-4293-A91D-DD56F23A687D}" type="sibTrans" cxnId="{94207B8B-9C6D-4E12-A3F7-FCB096041B16}">
      <dgm:prSet/>
      <dgm:spPr/>
      <dgm:t>
        <a:bodyPr/>
        <a:lstStyle/>
        <a:p>
          <a:endParaRPr lang="en-US"/>
        </a:p>
      </dgm:t>
    </dgm:pt>
    <dgm:pt modelId="{47DED254-24CA-412B-8E0A-547AFE464F55}" type="pres">
      <dgm:prSet presAssocID="{4CA656E1-27A0-4978-857E-02CE1EFCD254}" presName="root" presStyleCnt="0">
        <dgm:presLayoutVars>
          <dgm:chMax/>
          <dgm:chPref/>
          <dgm:animLvl val="lvl"/>
        </dgm:presLayoutVars>
      </dgm:prSet>
      <dgm:spPr/>
    </dgm:pt>
    <dgm:pt modelId="{7B0EC8FB-4195-4A3A-9A44-7030B5389238}" type="pres">
      <dgm:prSet presAssocID="{4CA656E1-27A0-4978-857E-02CE1EFCD254}" presName="divider" presStyleLbl="fgAcc1" presStyleIdx="0" presStyleCnt="8"/>
      <dgm:spPr>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tailEnd type="triangle" w="lg" len="lg"/>
        </a:ln>
        <a:effectLst/>
      </dgm:spPr>
    </dgm:pt>
    <dgm:pt modelId="{B25E2898-9374-4034-9948-C0C1B3854C60}" type="pres">
      <dgm:prSet presAssocID="{4CA656E1-27A0-4978-857E-02CE1EFCD254}" presName="nodes" presStyleCnt="0">
        <dgm:presLayoutVars>
          <dgm:chMax/>
          <dgm:chPref/>
          <dgm:animLvl val="lvl"/>
        </dgm:presLayoutVars>
      </dgm:prSet>
      <dgm:spPr/>
    </dgm:pt>
    <dgm:pt modelId="{CCE750FD-5AE0-486F-B553-D61230EB1A3F}" type="pres">
      <dgm:prSet presAssocID="{759D0CDA-291F-4BED-9F66-12B2663BE8F4}" presName="composite" presStyleCnt="0"/>
      <dgm:spPr/>
    </dgm:pt>
    <dgm:pt modelId="{819CA01D-8C0B-4ABF-85B5-AE5BB15CA63E}" type="pres">
      <dgm:prSet presAssocID="{759D0CDA-291F-4BED-9F66-12B2663BE8F4}" presName="ConnectorPoint" presStyleLbl="lnNode1" presStyleIdx="0" presStyleCnt="7"/>
      <dgm:spPr>
        <a:solidFill>
          <a:schemeClr val="accent2">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535BD91D-6288-4EAB-870D-7A52D3581673}" type="pres">
      <dgm:prSet presAssocID="{759D0CDA-291F-4BED-9F66-12B2663BE8F4}" presName="DropPinPlaceHolder" presStyleCnt="0"/>
      <dgm:spPr/>
    </dgm:pt>
    <dgm:pt modelId="{8F18998B-8C2B-4278-B1C3-FF8FECD53E10}" type="pres">
      <dgm:prSet presAssocID="{759D0CDA-291F-4BED-9F66-12B2663BE8F4}" presName="DropPin" presStyleLbl="alignNode1" presStyleIdx="0" presStyleCnt="7"/>
      <dgm:spPr/>
    </dgm:pt>
    <dgm:pt modelId="{A4C657F7-D8CC-43C0-AB90-206B493A78C2}" type="pres">
      <dgm:prSet presAssocID="{759D0CDA-291F-4BED-9F66-12B2663BE8F4}" presName="Ellipse" presStyleLbl="fgAcc1" presStyleIdx="1" presStyleCnt="8"/>
      <dgm:spPr>
        <a:solidFill>
          <a:schemeClr val="lt1">
            <a:alpha val="90000"/>
            <a:hueOff val="0"/>
            <a:satOff val="0"/>
            <a:lumOff val="0"/>
            <a:alphaOff val="0"/>
          </a:schemeClr>
        </a:solidFill>
        <a:ln w="19050" cap="flat" cmpd="sng" algn="ctr">
          <a:noFill/>
          <a:prstDash val="solid"/>
          <a:miter lim="800000"/>
        </a:ln>
        <a:effectLst/>
      </dgm:spPr>
    </dgm:pt>
    <dgm:pt modelId="{3F3D3685-BD15-4EE5-8DF7-EE403424497D}" type="pres">
      <dgm:prSet presAssocID="{759D0CDA-291F-4BED-9F66-12B2663BE8F4}" presName="L2TextContainer" presStyleLbl="revTx" presStyleIdx="0" presStyleCnt="14">
        <dgm:presLayoutVars>
          <dgm:bulletEnabled val="1"/>
        </dgm:presLayoutVars>
      </dgm:prSet>
      <dgm:spPr/>
    </dgm:pt>
    <dgm:pt modelId="{A49C45D2-7DC4-42F2-88A1-1D336904C4A9}" type="pres">
      <dgm:prSet presAssocID="{759D0CDA-291F-4BED-9F66-12B2663BE8F4}" presName="L1TextContainer" presStyleLbl="revTx" presStyleIdx="1" presStyleCnt="14">
        <dgm:presLayoutVars>
          <dgm:chMax val="1"/>
          <dgm:chPref val="1"/>
          <dgm:bulletEnabled val="1"/>
        </dgm:presLayoutVars>
      </dgm:prSet>
      <dgm:spPr/>
    </dgm:pt>
    <dgm:pt modelId="{F888963A-8B34-4864-AEAF-28D201D91BDB}" type="pres">
      <dgm:prSet presAssocID="{759D0CDA-291F-4BED-9F66-12B2663BE8F4}" presName="ConnectLine" presStyleLbl="sibTrans1D1" presStyleIdx="0" presStyleCnt="7"/>
      <dgm:spPr>
        <a:noFill/>
        <a:ln w="12700" cap="flat" cmpd="sng" algn="ctr">
          <a:solidFill>
            <a:schemeClr val="accent2">
              <a:hueOff val="0"/>
              <a:satOff val="0"/>
              <a:lumOff val="0"/>
              <a:alphaOff val="0"/>
            </a:schemeClr>
          </a:solidFill>
          <a:prstDash val="dash"/>
          <a:miter lim="800000"/>
        </a:ln>
        <a:effectLst/>
      </dgm:spPr>
    </dgm:pt>
    <dgm:pt modelId="{D58E9416-BF7D-4D68-B93D-58F220B16EE4}" type="pres">
      <dgm:prSet presAssocID="{759D0CDA-291F-4BED-9F66-12B2663BE8F4}" presName="EmptyPlaceHolder" presStyleCnt="0"/>
      <dgm:spPr/>
    </dgm:pt>
    <dgm:pt modelId="{299D3B5E-4F5B-45D1-B39C-C3335D06F5DB}" type="pres">
      <dgm:prSet presAssocID="{5462DAFD-0466-4AAB-87F1-5408C9974BC6}" presName="spaceBetweenRectangles" presStyleCnt="0"/>
      <dgm:spPr/>
    </dgm:pt>
    <dgm:pt modelId="{2189CDF4-7230-4141-8804-737F64AA21B0}" type="pres">
      <dgm:prSet presAssocID="{55312136-9C50-480F-9E57-E6930A12B41C}" presName="composite" presStyleCnt="0"/>
      <dgm:spPr/>
    </dgm:pt>
    <dgm:pt modelId="{EEB94397-DAD7-4C78-A5CB-F23A2912AF06}" type="pres">
      <dgm:prSet presAssocID="{55312136-9C50-480F-9E57-E6930A12B41C}" presName="ConnectorPoint" presStyleLbl="lnNode1" presStyleIdx="1" presStyleCnt="7"/>
      <dgm:spPr>
        <a:solidFill>
          <a:schemeClr val="accent2">
            <a:hueOff val="1073936"/>
            <a:satOff val="-3082"/>
            <a:lumOff val="-4935"/>
            <a:alphaOff val="0"/>
          </a:schemeClr>
        </a:solidFill>
        <a:ln w="6350" cap="flat" cmpd="sng" algn="ctr">
          <a:solidFill>
            <a:schemeClr val="lt1">
              <a:hueOff val="0"/>
              <a:satOff val="0"/>
              <a:lumOff val="0"/>
              <a:alphaOff val="0"/>
            </a:schemeClr>
          </a:solidFill>
          <a:prstDash val="solid"/>
          <a:miter lim="800000"/>
        </a:ln>
        <a:effectLst/>
      </dgm:spPr>
    </dgm:pt>
    <dgm:pt modelId="{FDB53A6C-3274-408F-ACBB-9DEF617545A6}" type="pres">
      <dgm:prSet presAssocID="{55312136-9C50-480F-9E57-E6930A12B41C}" presName="DropPinPlaceHolder" presStyleCnt="0"/>
      <dgm:spPr/>
    </dgm:pt>
    <dgm:pt modelId="{6B3BD0DD-3752-4B63-9D7A-B5F3488A3470}" type="pres">
      <dgm:prSet presAssocID="{55312136-9C50-480F-9E57-E6930A12B41C}" presName="DropPin" presStyleLbl="alignNode1" presStyleIdx="1" presStyleCnt="7"/>
      <dgm:spPr/>
    </dgm:pt>
    <dgm:pt modelId="{52E2A496-41F1-4350-953D-05FC1A3C9C3B}" type="pres">
      <dgm:prSet presAssocID="{55312136-9C50-480F-9E57-E6930A12B41C}" presName="Ellipse" presStyleLbl="fgAcc1" presStyleIdx="2" presStyleCnt="8"/>
      <dgm:spPr>
        <a:solidFill>
          <a:schemeClr val="lt1">
            <a:alpha val="90000"/>
            <a:hueOff val="0"/>
            <a:satOff val="0"/>
            <a:lumOff val="0"/>
            <a:alphaOff val="0"/>
          </a:schemeClr>
        </a:solidFill>
        <a:ln w="19050" cap="flat" cmpd="sng" algn="ctr">
          <a:noFill/>
          <a:prstDash val="solid"/>
          <a:miter lim="800000"/>
        </a:ln>
        <a:effectLst/>
      </dgm:spPr>
    </dgm:pt>
    <dgm:pt modelId="{EAD9A726-198B-4F03-A337-02DFCBBC6416}" type="pres">
      <dgm:prSet presAssocID="{55312136-9C50-480F-9E57-E6930A12B41C}" presName="L2TextContainer" presStyleLbl="revTx" presStyleIdx="2" presStyleCnt="14">
        <dgm:presLayoutVars>
          <dgm:bulletEnabled val="1"/>
        </dgm:presLayoutVars>
      </dgm:prSet>
      <dgm:spPr/>
    </dgm:pt>
    <dgm:pt modelId="{72542951-06F7-4810-90DF-AD971A826C85}" type="pres">
      <dgm:prSet presAssocID="{55312136-9C50-480F-9E57-E6930A12B41C}" presName="L1TextContainer" presStyleLbl="revTx" presStyleIdx="3" presStyleCnt="14">
        <dgm:presLayoutVars>
          <dgm:chMax val="1"/>
          <dgm:chPref val="1"/>
          <dgm:bulletEnabled val="1"/>
        </dgm:presLayoutVars>
      </dgm:prSet>
      <dgm:spPr/>
    </dgm:pt>
    <dgm:pt modelId="{E89CEC4B-0344-4809-BEA6-4C4528D139AC}" type="pres">
      <dgm:prSet presAssocID="{55312136-9C50-480F-9E57-E6930A12B41C}" presName="ConnectLine" presStyleLbl="sibTrans1D1" presStyleIdx="1" presStyleCnt="7"/>
      <dgm:spPr>
        <a:noFill/>
        <a:ln w="12700" cap="flat" cmpd="sng" algn="ctr">
          <a:solidFill>
            <a:schemeClr val="accent2">
              <a:hueOff val="1073936"/>
              <a:satOff val="-3082"/>
              <a:lumOff val="-4935"/>
              <a:alphaOff val="0"/>
            </a:schemeClr>
          </a:solidFill>
          <a:prstDash val="dash"/>
          <a:miter lim="800000"/>
        </a:ln>
        <a:effectLst/>
      </dgm:spPr>
    </dgm:pt>
    <dgm:pt modelId="{3A577116-6369-49C2-AF64-824404718B64}" type="pres">
      <dgm:prSet presAssocID="{55312136-9C50-480F-9E57-E6930A12B41C}" presName="EmptyPlaceHolder" presStyleCnt="0"/>
      <dgm:spPr/>
    </dgm:pt>
    <dgm:pt modelId="{4FD769F2-949B-4515-8337-B6D80438A257}" type="pres">
      <dgm:prSet presAssocID="{BC15CE8C-15DC-4F13-8EB6-D18506DE7E28}" presName="spaceBetweenRectangles" presStyleCnt="0"/>
      <dgm:spPr/>
    </dgm:pt>
    <dgm:pt modelId="{244A4588-B2BE-41A8-B25D-98BF2AD04F6C}" type="pres">
      <dgm:prSet presAssocID="{047EA21C-DCAE-4F96-AB8D-DA48AEA7B6EB}" presName="composite" presStyleCnt="0"/>
      <dgm:spPr/>
    </dgm:pt>
    <dgm:pt modelId="{18D7593A-A76F-4881-AD25-A22F06DB96F2}" type="pres">
      <dgm:prSet presAssocID="{047EA21C-DCAE-4F96-AB8D-DA48AEA7B6EB}" presName="ConnectorPoint" presStyleLbl="lnNode1" presStyleIdx="2" presStyleCnt="7"/>
      <dgm:spPr>
        <a:solidFill>
          <a:schemeClr val="accent2">
            <a:hueOff val="2147871"/>
            <a:satOff val="-6164"/>
            <a:lumOff val="-9870"/>
            <a:alphaOff val="0"/>
          </a:schemeClr>
        </a:solidFill>
        <a:ln w="6350" cap="flat" cmpd="sng" algn="ctr">
          <a:solidFill>
            <a:schemeClr val="lt1">
              <a:hueOff val="0"/>
              <a:satOff val="0"/>
              <a:lumOff val="0"/>
              <a:alphaOff val="0"/>
            </a:schemeClr>
          </a:solidFill>
          <a:prstDash val="solid"/>
          <a:miter lim="800000"/>
        </a:ln>
        <a:effectLst/>
      </dgm:spPr>
    </dgm:pt>
    <dgm:pt modelId="{E4E7D255-2AA3-4D73-8267-68C40646F742}" type="pres">
      <dgm:prSet presAssocID="{047EA21C-DCAE-4F96-AB8D-DA48AEA7B6EB}" presName="DropPinPlaceHolder" presStyleCnt="0"/>
      <dgm:spPr/>
    </dgm:pt>
    <dgm:pt modelId="{FE1C2E31-F46A-40AC-8AAE-96972B63FAC9}" type="pres">
      <dgm:prSet presAssocID="{047EA21C-DCAE-4F96-AB8D-DA48AEA7B6EB}" presName="DropPin" presStyleLbl="alignNode1" presStyleIdx="2" presStyleCnt="7"/>
      <dgm:spPr/>
    </dgm:pt>
    <dgm:pt modelId="{CF3AE81B-0421-4FC1-B19A-95DE2DF15F4C}" type="pres">
      <dgm:prSet presAssocID="{047EA21C-DCAE-4F96-AB8D-DA48AEA7B6EB}" presName="Ellipse" presStyleLbl="fgAcc1" presStyleIdx="3" presStyleCnt="8"/>
      <dgm:spPr>
        <a:solidFill>
          <a:schemeClr val="lt1">
            <a:alpha val="90000"/>
            <a:hueOff val="0"/>
            <a:satOff val="0"/>
            <a:lumOff val="0"/>
            <a:alphaOff val="0"/>
          </a:schemeClr>
        </a:solidFill>
        <a:ln w="19050" cap="flat" cmpd="sng" algn="ctr">
          <a:noFill/>
          <a:prstDash val="solid"/>
          <a:miter lim="800000"/>
        </a:ln>
        <a:effectLst/>
      </dgm:spPr>
    </dgm:pt>
    <dgm:pt modelId="{5E242625-6F6B-4A2E-84F1-37626C621324}" type="pres">
      <dgm:prSet presAssocID="{047EA21C-DCAE-4F96-AB8D-DA48AEA7B6EB}" presName="L2TextContainer" presStyleLbl="revTx" presStyleIdx="4" presStyleCnt="14">
        <dgm:presLayoutVars>
          <dgm:bulletEnabled val="1"/>
        </dgm:presLayoutVars>
      </dgm:prSet>
      <dgm:spPr/>
    </dgm:pt>
    <dgm:pt modelId="{1897631B-AFD1-418C-8704-5CC5765426C5}" type="pres">
      <dgm:prSet presAssocID="{047EA21C-DCAE-4F96-AB8D-DA48AEA7B6EB}" presName="L1TextContainer" presStyleLbl="revTx" presStyleIdx="5" presStyleCnt="14">
        <dgm:presLayoutVars>
          <dgm:chMax val="1"/>
          <dgm:chPref val="1"/>
          <dgm:bulletEnabled val="1"/>
        </dgm:presLayoutVars>
      </dgm:prSet>
      <dgm:spPr/>
    </dgm:pt>
    <dgm:pt modelId="{1378FA65-5228-443B-AD9F-65621077F965}" type="pres">
      <dgm:prSet presAssocID="{047EA21C-DCAE-4F96-AB8D-DA48AEA7B6EB}" presName="ConnectLine" presStyleLbl="sibTrans1D1" presStyleIdx="2" presStyleCnt="7"/>
      <dgm:spPr>
        <a:noFill/>
        <a:ln w="12700" cap="flat" cmpd="sng" algn="ctr">
          <a:solidFill>
            <a:schemeClr val="accent2">
              <a:hueOff val="2147871"/>
              <a:satOff val="-6164"/>
              <a:lumOff val="-9870"/>
              <a:alphaOff val="0"/>
            </a:schemeClr>
          </a:solidFill>
          <a:prstDash val="dash"/>
          <a:miter lim="800000"/>
        </a:ln>
        <a:effectLst/>
      </dgm:spPr>
    </dgm:pt>
    <dgm:pt modelId="{3C293B76-35B4-4394-82D6-C18165339733}" type="pres">
      <dgm:prSet presAssocID="{047EA21C-DCAE-4F96-AB8D-DA48AEA7B6EB}" presName="EmptyPlaceHolder" presStyleCnt="0"/>
      <dgm:spPr/>
    </dgm:pt>
    <dgm:pt modelId="{67EAE273-4128-4EC6-9A5D-12DEE28B5216}" type="pres">
      <dgm:prSet presAssocID="{1C7411E3-EA63-4A7D-B38B-5111A1395718}" presName="spaceBetweenRectangles" presStyleCnt="0"/>
      <dgm:spPr/>
    </dgm:pt>
    <dgm:pt modelId="{ED8145CF-2448-4E21-9B50-BC7CAB4AD517}" type="pres">
      <dgm:prSet presAssocID="{96DACFC0-038F-416D-B624-2B44722CCC43}" presName="composite" presStyleCnt="0"/>
      <dgm:spPr/>
    </dgm:pt>
    <dgm:pt modelId="{0A0850BE-54EE-4522-ADD8-36FE2812EA2F}" type="pres">
      <dgm:prSet presAssocID="{96DACFC0-038F-416D-B624-2B44722CCC43}" presName="ConnectorPoint" presStyleLbl="lnNode1" presStyleIdx="3" presStyleCnt="7"/>
      <dgm:spPr>
        <a:solidFill>
          <a:schemeClr val="accent2">
            <a:hueOff val="3221807"/>
            <a:satOff val="-9246"/>
            <a:lumOff val="-14805"/>
            <a:alphaOff val="0"/>
          </a:schemeClr>
        </a:solidFill>
        <a:ln w="6350" cap="flat" cmpd="sng" algn="ctr">
          <a:solidFill>
            <a:schemeClr val="lt1">
              <a:hueOff val="0"/>
              <a:satOff val="0"/>
              <a:lumOff val="0"/>
              <a:alphaOff val="0"/>
            </a:schemeClr>
          </a:solidFill>
          <a:prstDash val="solid"/>
          <a:miter lim="800000"/>
        </a:ln>
        <a:effectLst/>
      </dgm:spPr>
    </dgm:pt>
    <dgm:pt modelId="{C2F5AF5E-FA3A-4291-AA95-FC0778FA06DC}" type="pres">
      <dgm:prSet presAssocID="{96DACFC0-038F-416D-B624-2B44722CCC43}" presName="DropPinPlaceHolder" presStyleCnt="0"/>
      <dgm:spPr/>
    </dgm:pt>
    <dgm:pt modelId="{9004CC5A-9A2B-485F-8100-839E05DB9CD3}" type="pres">
      <dgm:prSet presAssocID="{96DACFC0-038F-416D-B624-2B44722CCC43}" presName="DropPin" presStyleLbl="alignNode1" presStyleIdx="3" presStyleCnt="7"/>
      <dgm:spPr/>
    </dgm:pt>
    <dgm:pt modelId="{F32ECE32-96F8-430B-A4FA-8F8476FEE2B3}" type="pres">
      <dgm:prSet presAssocID="{96DACFC0-038F-416D-B624-2B44722CCC43}" presName="Ellipse" presStyleLbl="fgAcc1" presStyleIdx="4" presStyleCnt="8"/>
      <dgm:spPr>
        <a:solidFill>
          <a:schemeClr val="lt1">
            <a:alpha val="90000"/>
            <a:hueOff val="0"/>
            <a:satOff val="0"/>
            <a:lumOff val="0"/>
            <a:alphaOff val="0"/>
          </a:schemeClr>
        </a:solidFill>
        <a:ln w="19050" cap="flat" cmpd="sng" algn="ctr">
          <a:noFill/>
          <a:prstDash val="solid"/>
          <a:miter lim="800000"/>
        </a:ln>
        <a:effectLst/>
      </dgm:spPr>
    </dgm:pt>
    <dgm:pt modelId="{65CC4C30-7550-45B2-A7CB-1A478FB8E372}" type="pres">
      <dgm:prSet presAssocID="{96DACFC0-038F-416D-B624-2B44722CCC43}" presName="L2TextContainer" presStyleLbl="revTx" presStyleIdx="6" presStyleCnt="14">
        <dgm:presLayoutVars>
          <dgm:bulletEnabled val="1"/>
        </dgm:presLayoutVars>
      </dgm:prSet>
      <dgm:spPr/>
    </dgm:pt>
    <dgm:pt modelId="{36943AE2-E74D-4D4A-B32F-062292535FE8}" type="pres">
      <dgm:prSet presAssocID="{96DACFC0-038F-416D-B624-2B44722CCC43}" presName="L1TextContainer" presStyleLbl="revTx" presStyleIdx="7" presStyleCnt="14">
        <dgm:presLayoutVars>
          <dgm:chMax val="1"/>
          <dgm:chPref val="1"/>
          <dgm:bulletEnabled val="1"/>
        </dgm:presLayoutVars>
      </dgm:prSet>
      <dgm:spPr/>
    </dgm:pt>
    <dgm:pt modelId="{90A20AB1-E882-4F45-A47E-BB437AFE7F75}" type="pres">
      <dgm:prSet presAssocID="{96DACFC0-038F-416D-B624-2B44722CCC43}" presName="ConnectLine" presStyleLbl="sibTrans1D1" presStyleIdx="3" presStyleCnt="7"/>
      <dgm:spPr>
        <a:noFill/>
        <a:ln w="12700" cap="flat" cmpd="sng" algn="ctr">
          <a:solidFill>
            <a:schemeClr val="accent2">
              <a:hueOff val="3221807"/>
              <a:satOff val="-9246"/>
              <a:lumOff val="-14805"/>
              <a:alphaOff val="0"/>
            </a:schemeClr>
          </a:solidFill>
          <a:prstDash val="dash"/>
          <a:miter lim="800000"/>
        </a:ln>
        <a:effectLst/>
      </dgm:spPr>
    </dgm:pt>
    <dgm:pt modelId="{05F2D92B-871E-4C59-B9A0-5EB7D41E58C5}" type="pres">
      <dgm:prSet presAssocID="{96DACFC0-038F-416D-B624-2B44722CCC43}" presName="EmptyPlaceHolder" presStyleCnt="0"/>
      <dgm:spPr/>
    </dgm:pt>
    <dgm:pt modelId="{A6374D3B-4922-4468-9BF8-7928F0AEBAAC}" type="pres">
      <dgm:prSet presAssocID="{6066E049-470B-4A7A-A0BB-A25D4CCABCCD}" presName="spaceBetweenRectangles" presStyleCnt="0"/>
      <dgm:spPr/>
    </dgm:pt>
    <dgm:pt modelId="{5C524471-6051-42F7-985E-3F00FF040831}" type="pres">
      <dgm:prSet presAssocID="{294AC072-11ED-4A9D-9858-F39B246ECE01}" presName="composite" presStyleCnt="0"/>
      <dgm:spPr/>
    </dgm:pt>
    <dgm:pt modelId="{71D3A356-297F-4C76-8250-8520A87AD5D8}" type="pres">
      <dgm:prSet presAssocID="{294AC072-11ED-4A9D-9858-F39B246ECE01}" presName="ConnectorPoint" presStyleLbl="lnNode1" presStyleIdx="4" presStyleCnt="7"/>
      <dgm:spPr>
        <a:solidFill>
          <a:schemeClr val="accent2">
            <a:hueOff val="4295743"/>
            <a:satOff val="-12329"/>
            <a:lumOff val="-19739"/>
            <a:alphaOff val="0"/>
          </a:schemeClr>
        </a:solidFill>
        <a:ln w="6350" cap="flat" cmpd="sng" algn="ctr">
          <a:solidFill>
            <a:schemeClr val="lt1">
              <a:hueOff val="0"/>
              <a:satOff val="0"/>
              <a:lumOff val="0"/>
              <a:alphaOff val="0"/>
            </a:schemeClr>
          </a:solidFill>
          <a:prstDash val="solid"/>
          <a:miter lim="800000"/>
        </a:ln>
        <a:effectLst/>
      </dgm:spPr>
    </dgm:pt>
    <dgm:pt modelId="{7715CF56-DEEF-41F4-AF33-A12A3D8F1FEC}" type="pres">
      <dgm:prSet presAssocID="{294AC072-11ED-4A9D-9858-F39B246ECE01}" presName="DropPinPlaceHolder" presStyleCnt="0"/>
      <dgm:spPr/>
    </dgm:pt>
    <dgm:pt modelId="{7C6A3963-74B3-4C89-A664-95189C49807E}" type="pres">
      <dgm:prSet presAssocID="{294AC072-11ED-4A9D-9858-F39B246ECE01}" presName="DropPin" presStyleLbl="alignNode1" presStyleIdx="4" presStyleCnt="7"/>
      <dgm:spPr/>
    </dgm:pt>
    <dgm:pt modelId="{74054A92-4582-4097-8C00-A1D766116A41}" type="pres">
      <dgm:prSet presAssocID="{294AC072-11ED-4A9D-9858-F39B246ECE01}" presName="Ellipse" presStyleLbl="fgAcc1" presStyleIdx="5" presStyleCnt="8"/>
      <dgm:spPr>
        <a:solidFill>
          <a:schemeClr val="lt1">
            <a:alpha val="90000"/>
            <a:hueOff val="0"/>
            <a:satOff val="0"/>
            <a:lumOff val="0"/>
            <a:alphaOff val="0"/>
          </a:schemeClr>
        </a:solidFill>
        <a:ln w="19050" cap="flat" cmpd="sng" algn="ctr">
          <a:noFill/>
          <a:prstDash val="solid"/>
          <a:miter lim="800000"/>
        </a:ln>
        <a:effectLst/>
      </dgm:spPr>
    </dgm:pt>
    <dgm:pt modelId="{D75C04E7-8809-4001-82F0-4C3A64A32B2F}" type="pres">
      <dgm:prSet presAssocID="{294AC072-11ED-4A9D-9858-F39B246ECE01}" presName="L2TextContainer" presStyleLbl="revTx" presStyleIdx="8" presStyleCnt="14">
        <dgm:presLayoutVars>
          <dgm:bulletEnabled val="1"/>
        </dgm:presLayoutVars>
      </dgm:prSet>
      <dgm:spPr/>
    </dgm:pt>
    <dgm:pt modelId="{298F51FD-7653-4192-B2DB-275943A2F1F2}" type="pres">
      <dgm:prSet presAssocID="{294AC072-11ED-4A9D-9858-F39B246ECE01}" presName="L1TextContainer" presStyleLbl="revTx" presStyleIdx="9" presStyleCnt="14">
        <dgm:presLayoutVars>
          <dgm:chMax val="1"/>
          <dgm:chPref val="1"/>
          <dgm:bulletEnabled val="1"/>
        </dgm:presLayoutVars>
      </dgm:prSet>
      <dgm:spPr/>
    </dgm:pt>
    <dgm:pt modelId="{E0E2C94E-83F0-4E40-A8E2-F577835EEB5E}" type="pres">
      <dgm:prSet presAssocID="{294AC072-11ED-4A9D-9858-F39B246ECE01}" presName="ConnectLine" presStyleLbl="sibTrans1D1" presStyleIdx="4" presStyleCnt="7"/>
      <dgm:spPr>
        <a:noFill/>
        <a:ln w="12700" cap="flat" cmpd="sng" algn="ctr">
          <a:solidFill>
            <a:schemeClr val="accent2">
              <a:hueOff val="4295743"/>
              <a:satOff val="-12329"/>
              <a:lumOff val="-19739"/>
              <a:alphaOff val="0"/>
            </a:schemeClr>
          </a:solidFill>
          <a:prstDash val="dash"/>
          <a:miter lim="800000"/>
        </a:ln>
        <a:effectLst/>
      </dgm:spPr>
    </dgm:pt>
    <dgm:pt modelId="{ABD2A79B-11C2-4668-912A-7ADF11E69E4B}" type="pres">
      <dgm:prSet presAssocID="{294AC072-11ED-4A9D-9858-F39B246ECE01}" presName="EmptyPlaceHolder" presStyleCnt="0"/>
      <dgm:spPr/>
    </dgm:pt>
    <dgm:pt modelId="{D9A697D5-AFDB-4D27-AA3E-F4B3FE2C56F7}" type="pres">
      <dgm:prSet presAssocID="{CC65004F-575D-4467-8248-35BA8A2EEE9B}" presName="spaceBetweenRectangles" presStyleCnt="0"/>
      <dgm:spPr/>
    </dgm:pt>
    <dgm:pt modelId="{9AF3C4E4-DDD8-4929-B03A-8D1BBFA7DB9F}" type="pres">
      <dgm:prSet presAssocID="{3851929A-4616-4A1F-A4B5-33E448D1D1C1}" presName="composite" presStyleCnt="0"/>
      <dgm:spPr/>
    </dgm:pt>
    <dgm:pt modelId="{F5424453-28D1-4625-985A-7177051CEFC8}" type="pres">
      <dgm:prSet presAssocID="{3851929A-4616-4A1F-A4B5-33E448D1D1C1}" presName="ConnectorPoint" presStyleLbl="lnNode1" presStyleIdx="5" presStyleCnt="7"/>
      <dgm:spPr>
        <a:solidFill>
          <a:schemeClr val="accent2">
            <a:hueOff val="5369678"/>
            <a:satOff val="-15411"/>
            <a:lumOff val="-24674"/>
            <a:alphaOff val="0"/>
          </a:schemeClr>
        </a:solidFill>
        <a:ln w="6350" cap="flat" cmpd="sng" algn="ctr">
          <a:solidFill>
            <a:schemeClr val="lt1">
              <a:hueOff val="0"/>
              <a:satOff val="0"/>
              <a:lumOff val="0"/>
              <a:alphaOff val="0"/>
            </a:schemeClr>
          </a:solidFill>
          <a:prstDash val="solid"/>
          <a:miter lim="800000"/>
        </a:ln>
        <a:effectLst/>
      </dgm:spPr>
    </dgm:pt>
    <dgm:pt modelId="{B149F7E6-876C-4F29-88BB-062DEB0E1E81}" type="pres">
      <dgm:prSet presAssocID="{3851929A-4616-4A1F-A4B5-33E448D1D1C1}" presName="DropPinPlaceHolder" presStyleCnt="0"/>
      <dgm:spPr/>
    </dgm:pt>
    <dgm:pt modelId="{6E099C30-9281-4056-B4AF-F62A4114716B}" type="pres">
      <dgm:prSet presAssocID="{3851929A-4616-4A1F-A4B5-33E448D1D1C1}" presName="DropPin" presStyleLbl="alignNode1" presStyleIdx="5" presStyleCnt="7"/>
      <dgm:spPr/>
    </dgm:pt>
    <dgm:pt modelId="{8920B2D9-1A9E-4942-A5B1-35A33D0EB540}" type="pres">
      <dgm:prSet presAssocID="{3851929A-4616-4A1F-A4B5-33E448D1D1C1}" presName="Ellipse" presStyleLbl="fgAcc1" presStyleIdx="6" presStyleCnt="8"/>
      <dgm:spPr>
        <a:solidFill>
          <a:schemeClr val="lt1">
            <a:alpha val="90000"/>
            <a:hueOff val="0"/>
            <a:satOff val="0"/>
            <a:lumOff val="0"/>
            <a:alphaOff val="0"/>
          </a:schemeClr>
        </a:solidFill>
        <a:ln w="19050" cap="flat" cmpd="sng" algn="ctr">
          <a:noFill/>
          <a:prstDash val="solid"/>
          <a:miter lim="800000"/>
        </a:ln>
        <a:effectLst/>
      </dgm:spPr>
    </dgm:pt>
    <dgm:pt modelId="{D998A906-9101-48C9-A844-2A7DEC8E427E}" type="pres">
      <dgm:prSet presAssocID="{3851929A-4616-4A1F-A4B5-33E448D1D1C1}" presName="L2TextContainer" presStyleLbl="revTx" presStyleIdx="10" presStyleCnt="14">
        <dgm:presLayoutVars>
          <dgm:bulletEnabled val="1"/>
        </dgm:presLayoutVars>
      </dgm:prSet>
      <dgm:spPr/>
    </dgm:pt>
    <dgm:pt modelId="{74B3D876-E066-4F75-BA76-7BF2E2F0D70C}" type="pres">
      <dgm:prSet presAssocID="{3851929A-4616-4A1F-A4B5-33E448D1D1C1}" presName="L1TextContainer" presStyleLbl="revTx" presStyleIdx="11" presStyleCnt="14">
        <dgm:presLayoutVars>
          <dgm:chMax val="1"/>
          <dgm:chPref val="1"/>
          <dgm:bulletEnabled val="1"/>
        </dgm:presLayoutVars>
      </dgm:prSet>
      <dgm:spPr/>
    </dgm:pt>
    <dgm:pt modelId="{B06FBE89-01EF-485A-94A0-17DEAAEB1AE5}" type="pres">
      <dgm:prSet presAssocID="{3851929A-4616-4A1F-A4B5-33E448D1D1C1}" presName="ConnectLine" presStyleLbl="sibTrans1D1" presStyleIdx="5" presStyleCnt="7"/>
      <dgm:spPr>
        <a:noFill/>
        <a:ln w="12700" cap="flat" cmpd="sng" algn="ctr">
          <a:solidFill>
            <a:schemeClr val="accent2">
              <a:hueOff val="5369678"/>
              <a:satOff val="-15411"/>
              <a:lumOff val="-24674"/>
              <a:alphaOff val="0"/>
            </a:schemeClr>
          </a:solidFill>
          <a:prstDash val="dash"/>
          <a:miter lim="800000"/>
        </a:ln>
        <a:effectLst/>
      </dgm:spPr>
    </dgm:pt>
    <dgm:pt modelId="{0BAD3A16-2B30-44E8-BBFB-2B36DA06820A}" type="pres">
      <dgm:prSet presAssocID="{3851929A-4616-4A1F-A4B5-33E448D1D1C1}" presName="EmptyPlaceHolder" presStyleCnt="0"/>
      <dgm:spPr/>
    </dgm:pt>
    <dgm:pt modelId="{F153132B-7744-499D-99B1-8309670CDEEE}" type="pres">
      <dgm:prSet presAssocID="{E8B1799E-D1D4-4A70-9F1F-398A4C11D3EA}" presName="spaceBetweenRectangles" presStyleCnt="0"/>
      <dgm:spPr/>
    </dgm:pt>
    <dgm:pt modelId="{A926E7DB-3044-4492-9402-C8BDBCBAAD9E}" type="pres">
      <dgm:prSet presAssocID="{A6149339-0727-48A0-B2B2-043B8DF13553}" presName="composite" presStyleCnt="0"/>
      <dgm:spPr/>
    </dgm:pt>
    <dgm:pt modelId="{88792B5C-5C6B-4484-8DB9-0F15559D85F2}" type="pres">
      <dgm:prSet presAssocID="{A6149339-0727-48A0-B2B2-043B8DF13553}" presName="ConnectorPoint" presStyleLbl="lnNode1" presStyleIdx="6" presStyleCnt="7"/>
      <dgm:spPr>
        <a:solidFill>
          <a:schemeClr val="accent2">
            <a:hueOff val="6443614"/>
            <a:satOff val="-18493"/>
            <a:lumOff val="-29609"/>
            <a:alphaOff val="0"/>
          </a:schemeClr>
        </a:solidFill>
        <a:ln w="6350" cap="flat" cmpd="sng" algn="ctr">
          <a:solidFill>
            <a:schemeClr val="lt1">
              <a:hueOff val="0"/>
              <a:satOff val="0"/>
              <a:lumOff val="0"/>
              <a:alphaOff val="0"/>
            </a:schemeClr>
          </a:solidFill>
          <a:prstDash val="solid"/>
          <a:miter lim="800000"/>
        </a:ln>
        <a:effectLst/>
      </dgm:spPr>
    </dgm:pt>
    <dgm:pt modelId="{CD5E3916-3B0D-4904-9C2B-F67FED70DADD}" type="pres">
      <dgm:prSet presAssocID="{A6149339-0727-48A0-B2B2-043B8DF13553}" presName="DropPinPlaceHolder" presStyleCnt="0"/>
      <dgm:spPr/>
    </dgm:pt>
    <dgm:pt modelId="{B1748CF7-4D79-4886-93CE-F66AAC3E4E6B}" type="pres">
      <dgm:prSet presAssocID="{A6149339-0727-48A0-B2B2-043B8DF13553}" presName="DropPin" presStyleLbl="alignNode1" presStyleIdx="6" presStyleCnt="7"/>
      <dgm:spPr/>
    </dgm:pt>
    <dgm:pt modelId="{640F1531-0366-42A1-8B5E-D360DF571CD5}" type="pres">
      <dgm:prSet presAssocID="{A6149339-0727-48A0-B2B2-043B8DF13553}" presName="Ellipse" presStyleLbl="fgAcc1" presStyleIdx="7" presStyleCnt="8"/>
      <dgm:spPr>
        <a:solidFill>
          <a:schemeClr val="lt1">
            <a:alpha val="90000"/>
            <a:hueOff val="0"/>
            <a:satOff val="0"/>
            <a:lumOff val="0"/>
            <a:alphaOff val="0"/>
          </a:schemeClr>
        </a:solidFill>
        <a:ln w="19050" cap="flat" cmpd="sng" algn="ctr">
          <a:noFill/>
          <a:prstDash val="solid"/>
          <a:miter lim="800000"/>
        </a:ln>
        <a:effectLst/>
      </dgm:spPr>
    </dgm:pt>
    <dgm:pt modelId="{68CD56C4-DB40-47A7-8000-348702A3DDD7}" type="pres">
      <dgm:prSet presAssocID="{A6149339-0727-48A0-B2B2-043B8DF13553}" presName="L2TextContainer" presStyleLbl="revTx" presStyleIdx="12" presStyleCnt="14">
        <dgm:presLayoutVars>
          <dgm:bulletEnabled val="1"/>
        </dgm:presLayoutVars>
      </dgm:prSet>
      <dgm:spPr/>
    </dgm:pt>
    <dgm:pt modelId="{E9A15A5D-0F4D-404B-A8E3-5350D08B0B32}" type="pres">
      <dgm:prSet presAssocID="{A6149339-0727-48A0-B2B2-043B8DF13553}" presName="L1TextContainer" presStyleLbl="revTx" presStyleIdx="13" presStyleCnt="14">
        <dgm:presLayoutVars>
          <dgm:chMax val="1"/>
          <dgm:chPref val="1"/>
          <dgm:bulletEnabled val="1"/>
        </dgm:presLayoutVars>
      </dgm:prSet>
      <dgm:spPr/>
    </dgm:pt>
    <dgm:pt modelId="{F040EF9F-733C-4547-9A74-AED5222CFC44}" type="pres">
      <dgm:prSet presAssocID="{A6149339-0727-48A0-B2B2-043B8DF13553}" presName="ConnectLine" presStyleLbl="sibTrans1D1" presStyleIdx="6" presStyleCnt="7"/>
      <dgm:spPr>
        <a:noFill/>
        <a:ln w="12700" cap="flat" cmpd="sng" algn="ctr">
          <a:solidFill>
            <a:schemeClr val="accent2">
              <a:hueOff val="6443614"/>
              <a:satOff val="-18493"/>
              <a:lumOff val="-29609"/>
              <a:alphaOff val="0"/>
            </a:schemeClr>
          </a:solidFill>
          <a:prstDash val="dash"/>
          <a:miter lim="800000"/>
        </a:ln>
        <a:effectLst/>
      </dgm:spPr>
    </dgm:pt>
    <dgm:pt modelId="{5FC0B400-A3EB-46AE-8C36-21379AAF5DE0}" type="pres">
      <dgm:prSet presAssocID="{A6149339-0727-48A0-B2B2-043B8DF13553}" presName="EmptyPlaceHolder" presStyleCnt="0"/>
      <dgm:spPr/>
    </dgm:pt>
  </dgm:ptLst>
  <dgm:cxnLst>
    <dgm:cxn modelId="{3EA14F00-ED52-4497-AE15-3554FB3E1CCC}" type="presOf" srcId="{759D0CDA-291F-4BED-9F66-12B2663BE8F4}" destId="{A49C45D2-7DC4-42F2-88A1-1D336904C4A9}" srcOrd="0" destOrd="0" presId="urn:microsoft.com/office/officeart/2017/3/layout/DropPinTimeline"/>
    <dgm:cxn modelId="{8F3B9A07-AB53-45E6-8B52-68BA35B15AC6}" type="presOf" srcId="{83565436-DAFD-4277-A790-C92520DA3548}" destId="{5E242625-6F6B-4A2E-84F1-37626C621324}" srcOrd="0" destOrd="0" presId="urn:microsoft.com/office/officeart/2017/3/layout/DropPinTimeline"/>
    <dgm:cxn modelId="{03835611-F4BB-4DA6-B17D-8DEB31499789}" type="presOf" srcId="{A6149339-0727-48A0-B2B2-043B8DF13553}" destId="{E9A15A5D-0F4D-404B-A8E3-5350D08B0B32}" srcOrd="0" destOrd="0" presId="urn:microsoft.com/office/officeart/2017/3/layout/DropPinTimeline"/>
    <dgm:cxn modelId="{017EB01E-8ADF-4674-A746-4053E025FC74}" srcId="{4CA656E1-27A0-4978-857E-02CE1EFCD254}" destId="{55312136-9C50-480F-9E57-E6930A12B41C}" srcOrd="1" destOrd="0" parTransId="{0A3972C3-0A76-4647-BD3B-39212CDEDD4B}" sibTransId="{BC15CE8C-15DC-4F13-8EB6-D18506DE7E28}"/>
    <dgm:cxn modelId="{2702F921-DCAF-44A7-A741-9E32907FF18B}" srcId="{4CA656E1-27A0-4978-857E-02CE1EFCD254}" destId="{A6149339-0727-48A0-B2B2-043B8DF13553}" srcOrd="6" destOrd="0" parTransId="{F0645F2B-C7A5-4330-BFB1-3B34DA0CD2CA}" sibTransId="{5599DE51-1594-4293-B025-7D6C9B1A2000}"/>
    <dgm:cxn modelId="{59671224-2EB8-40C3-A8F3-239FE53A0F1D}" type="presOf" srcId="{C3A1DD1A-49EC-4048-B51B-5C7949711FFA}" destId="{EAD9A726-198B-4F03-A337-02DFCBBC6416}" srcOrd="0" destOrd="0" presId="urn:microsoft.com/office/officeart/2017/3/layout/DropPinTimeline"/>
    <dgm:cxn modelId="{F9092F2D-BE56-4EB6-BB6E-A19C6E2F3BBF}" type="presOf" srcId="{294AC072-11ED-4A9D-9858-F39B246ECE01}" destId="{298F51FD-7653-4192-B2DB-275943A2F1F2}" srcOrd="0" destOrd="0" presId="urn:microsoft.com/office/officeart/2017/3/layout/DropPinTimeline"/>
    <dgm:cxn modelId="{E0CE3F37-1A54-4789-B832-1BC1074B87AE}" srcId="{96DACFC0-038F-416D-B624-2B44722CCC43}" destId="{5A0C413A-13F0-49BB-9237-65525A4CC9BA}" srcOrd="0" destOrd="0" parTransId="{446AE714-912E-43F5-A5A8-8232D52C6CC1}" sibTransId="{F4EF7B72-E932-4A6C-8CC1-E06A52D0A1CB}"/>
    <dgm:cxn modelId="{AC1AEC5E-5471-499B-9A4E-1E3E619C8A64}" srcId="{4CA656E1-27A0-4978-857E-02CE1EFCD254}" destId="{047EA21C-DCAE-4F96-AB8D-DA48AEA7B6EB}" srcOrd="2" destOrd="0" parTransId="{7C100977-6B0F-4221-9CA6-C742F1AE94FA}" sibTransId="{1C7411E3-EA63-4A7D-B38B-5111A1395718}"/>
    <dgm:cxn modelId="{ACBCF04C-F667-4CCB-9A25-DA8FE1DC5979}" type="presOf" srcId="{96DACFC0-038F-416D-B624-2B44722CCC43}" destId="{36943AE2-E74D-4D4A-B32F-062292535FE8}" srcOrd="0" destOrd="0" presId="urn:microsoft.com/office/officeart/2017/3/layout/DropPinTimeline"/>
    <dgm:cxn modelId="{BC44986D-714C-4C3E-A287-F449194A124A}" type="presOf" srcId="{9C0430D5-3463-4D21-838F-858685EDC1B2}" destId="{D998A906-9101-48C9-A844-2A7DEC8E427E}" srcOrd="0" destOrd="0" presId="urn:microsoft.com/office/officeart/2017/3/layout/DropPinTimeline"/>
    <dgm:cxn modelId="{7CE02554-B4F9-4A51-9DD8-211DF0EFD6C2}" srcId="{294AC072-11ED-4A9D-9858-F39B246ECE01}" destId="{1CD6690C-9B49-425D-9096-4FA7AAAE6AEE}" srcOrd="0" destOrd="0" parTransId="{07D2AD6B-A728-414F-AD8D-C6681B6CC96D}" sibTransId="{B10F66C4-AE82-4023-8246-80CA7EA96944}"/>
    <dgm:cxn modelId="{BA51CE75-6FBC-47F5-BEB6-8702392D0B7A}" type="presOf" srcId="{5A0C413A-13F0-49BB-9237-65525A4CC9BA}" destId="{65CC4C30-7550-45B2-A7CB-1A478FB8E372}" srcOrd="0" destOrd="0" presId="urn:microsoft.com/office/officeart/2017/3/layout/DropPinTimeline"/>
    <dgm:cxn modelId="{C3C26477-D240-4847-879A-6C8E016DCCBE}" srcId="{4CA656E1-27A0-4978-857E-02CE1EFCD254}" destId="{294AC072-11ED-4A9D-9858-F39B246ECE01}" srcOrd="4" destOrd="0" parTransId="{481CFC40-5100-48CF-AB74-82E3B3BA080B}" sibTransId="{CC65004F-575D-4467-8248-35BA8A2EEE9B}"/>
    <dgm:cxn modelId="{12A6E882-2D96-43E6-9FC2-879257CF876D}" srcId="{4CA656E1-27A0-4978-857E-02CE1EFCD254}" destId="{3851929A-4616-4A1F-A4B5-33E448D1D1C1}" srcOrd="5" destOrd="0" parTransId="{7B0F0561-3B0B-4705-9C43-BBC461096EB8}" sibTransId="{E8B1799E-D1D4-4A70-9F1F-398A4C11D3EA}"/>
    <dgm:cxn modelId="{94207B8B-9C6D-4E12-A3F7-FCB096041B16}" srcId="{A6149339-0727-48A0-B2B2-043B8DF13553}" destId="{D4BBB2C4-3CDE-49A1-A7FE-7C14A76781BB}" srcOrd="0" destOrd="0" parTransId="{46E2A5B5-6DCF-4DDB-AC76-4FC829518176}" sibTransId="{3193ADF9-368A-4293-A91D-DD56F23A687D}"/>
    <dgm:cxn modelId="{56C1838E-619A-422A-B604-CE0065248D7D}" type="presOf" srcId="{1CD6690C-9B49-425D-9096-4FA7AAAE6AEE}" destId="{D75C04E7-8809-4001-82F0-4C3A64A32B2F}" srcOrd="0" destOrd="0" presId="urn:microsoft.com/office/officeart/2017/3/layout/DropPinTimeline"/>
    <dgm:cxn modelId="{7DB19992-A0A2-4424-9696-BB07C86808D9}" srcId="{4CA656E1-27A0-4978-857E-02CE1EFCD254}" destId="{759D0CDA-291F-4BED-9F66-12B2663BE8F4}" srcOrd="0" destOrd="0" parTransId="{2AA5BB5B-5778-4272-9D32-BA06862CAADB}" sibTransId="{5462DAFD-0466-4AAB-87F1-5408C9974BC6}"/>
    <dgm:cxn modelId="{F54D879A-EF44-4E07-8892-D9C9D7A3072C}" type="presOf" srcId="{8E6A39E1-C752-45A1-A0FD-7CC667D2374C}" destId="{3F3D3685-BD15-4EE5-8DF7-EE403424497D}" srcOrd="0" destOrd="0" presId="urn:microsoft.com/office/officeart/2017/3/layout/DropPinTimeline"/>
    <dgm:cxn modelId="{3DCDE39A-AA28-4035-8D13-69347E1AE2AC}" type="presOf" srcId="{D4BBB2C4-3CDE-49A1-A7FE-7C14A76781BB}" destId="{68CD56C4-DB40-47A7-8000-348702A3DDD7}" srcOrd="0" destOrd="0" presId="urn:microsoft.com/office/officeart/2017/3/layout/DropPinTimeline"/>
    <dgm:cxn modelId="{B8AE8CA0-1D30-4AB8-85E2-7867E5A2AC79}" type="presOf" srcId="{55312136-9C50-480F-9E57-E6930A12B41C}" destId="{72542951-06F7-4810-90DF-AD971A826C85}" srcOrd="0" destOrd="0" presId="urn:microsoft.com/office/officeart/2017/3/layout/DropPinTimeline"/>
    <dgm:cxn modelId="{D85E34A3-3E42-4000-AA09-D9BC9954C8B8}" type="presOf" srcId="{4CA656E1-27A0-4978-857E-02CE1EFCD254}" destId="{47DED254-24CA-412B-8E0A-547AFE464F55}" srcOrd="0" destOrd="0" presId="urn:microsoft.com/office/officeart/2017/3/layout/DropPinTimeline"/>
    <dgm:cxn modelId="{054672BE-11C1-43E2-8D86-3298E3465D8B}" srcId="{55312136-9C50-480F-9E57-E6930A12B41C}" destId="{C3A1DD1A-49EC-4048-B51B-5C7949711FFA}" srcOrd="0" destOrd="0" parTransId="{2E35CC02-51EF-403E-A897-51FEB91E0A82}" sibTransId="{6FF132C8-059E-4310-9D01-6905EC49D2D9}"/>
    <dgm:cxn modelId="{A19EEDBE-3030-4083-9541-A911342A8411}" type="presOf" srcId="{3851929A-4616-4A1F-A4B5-33E448D1D1C1}" destId="{74B3D876-E066-4F75-BA76-7BF2E2F0D70C}" srcOrd="0" destOrd="0" presId="urn:microsoft.com/office/officeart/2017/3/layout/DropPinTimeline"/>
    <dgm:cxn modelId="{040603C0-456C-4DB7-A93E-8C3A5CDF867B}" srcId="{047EA21C-DCAE-4F96-AB8D-DA48AEA7B6EB}" destId="{83565436-DAFD-4277-A790-C92520DA3548}" srcOrd="0" destOrd="0" parTransId="{80DFE7C0-5857-4A6F-86F0-D71ABD7739B0}" sibTransId="{7D9DEB37-FE1A-46F3-B379-61EEAFCAF62B}"/>
    <dgm:cxn modelId="{D1F998D4-4555-4533-B767-9BA3D33CB8F1}" srcId="{4CA656E1-27A0-4978-857E-02CE1EFCD254}" destId="{96DACFC0-038F-416D-B624-2B44722CCC43}" srcOrd="3" destOrd="0" parTransId="{EBD3A85E-17BC-4704-A116-41623DE7CC2A}" sibTransId="{6066E049-470B-4A7A-A0BB-A25D4CCABCCD}"/>
    <dgm:cxn modelId="{F7BCD4DF-8F28-47A3-B194-4EED4C7DA054}" type="presOf" srcId="{047EA21C-DCAE-4F96-AB8D-DA48AEA7B6EB}" destId="{1897631B-AFD1-418C-8704-5CC5765426C5}" srcOrd="0" destOrd="0" presId="urn:microsoft.com/office/officeart/2017/3/layout/DropPinTimeline"/>
    <dgm:cxn modelId="{20062AEA-A56F-4EAB-9D55-E2D9594ADA8F}" srcId="{3851929A-4616-4A1F-A4B5-33E448D1D1C1}" destId="{9C0430D5-3463-4D21-838F-858685EDC1B2}" srcOrd="0" destOrd="0" parTransId="{60CDC626-BC69-4D05-858D-29354C8F7A0E}" sibTransId="{22A4BB4F-DCE4-4DB6-80FA-4783047C8AB0}"/>
    <dgm:cxn modelId="{55341CED-B14A-49CA-A04F-E819C0DC88D2}" srcId="{759D0CDA-291F-4BED-9F66-12B2663BE8F4}" destId="{8E6A39E1-C752-45A1-A0FD-7CC667D2374C}" srcOrd="0" destOrd="0" parTransId="{95C36035-7C9B-44D6-84FB-32F02366BFD5}" sibTransId="{390D920D-F1BD-4E86-B820-0D88F1A0700F}"/>
    <dgm:cxn modelId="{B782C3BB-852A-41E7-BE5D-B5CC5DA36CF6}" type="presParOf" srcId="{47DED254-24CA-412B-8E0A-547AFE464F55}" destId="{7B0EC8FB-4195-4A3A-9A44-7030B5389238}" srcOrd="0" destOrd="0" presId="urn:microsoft.com/office/officeart/2017/3/layout/DropPinTimeline"/>
    <dgm:cxn modelId="{CD6706AE-2F9E-480A-ACBF-7597D0330D65}" type="presParOf" srcId="{47DED254-24CA-412B-8E0A-547AFE464F55}" destId="{B25E2898-9374-4034-9948-C0C1B3854C60}" srcOrd="1" destOrd="0" presId="urn:microsoft.com/office/officeart/2017/3/layout/DropPinTimeline"/>
    <dgm:cxn modelId="{8F14CE23-4D52-40D5-B72D-73B053EB61A1}" type="presParOf" srcId="{B25E2898-9374-4034-9948-C0C1B3854C60}" destId="{CCE750FD-5AE0-486F-B553-D61230EB1A3F}" srcOrd="0" destOrd="0" presId="urn:microsoft.com/office/officeart/2017/3/layout/DropPinTimeline"/>
    <dgm:cxn modelId="{31F6209F-6DB1-4F68-95F8-D6B493704E3F}" type="presParOf" srcId="{CCE750FD-5AE0-486F-B553-D61230EB1A3F}" destId="{819CA01D-8C0B-4ABF-85B5-AE5BB15CA63E}" srcOrd="0" destOrd="0" presId="urn:microsoft.com/office/officeart/2017/3/layout/DropPinTimeline"/>
    <dgm:cxn modelId="{E72F2921-AEC7-4B0C-AB1E-F02F77A79484}" type="presParOf" srcId="{CCE750FD-5AE0-486F-B553-D61230EB1A3F}" destId="{535BD91D-6288-4EAB-870D-7A52D3581673}" srcOrd="1" destOrd="0" presId="urn:microsoft.com/office/officeart/2017/3/layout/DropPinTimeline"/>
    <dgm:cxn modelId="{CA02EB81-B2B3-40DF-83ED-9F6406A7B25A}" type="presParOf" srcId="{535BD91D-6288-4EAB-870D-7A52D3581673}" destId="{8F18998B-8C2B-4278-B1C3-FF8FECD53E10}" srcOrd="0" destOrd="0" presId="urn:microsoft.com/office/officeart/2017/3/layout/DropPinTimeline"/>
    <dgm:cxn modelId="{9240FDF9-5707-4028-992E-983CF38B6044}" type="presParOf" srcId="{535BD91D-6288-4EAB-870D-7A52D3581673}" destId="{A4C657F7-D8CC-43C0-AB90-206B493A78C2}" srcOrd="1" destOrd="0" presId="urn:microsoft.com/office/officeart/2017/3/layout/DropPinTimeline"/>
    <dgm:cxn modelId="{A4BDC0EB-C2C5-4275-93CA-3DC561806CCC}" type="presParOf" srcId="{CCE750FD-5AE0-486F-B553-D61230EB1A3F}" destId="{3F3D3685-BD15-4EE5-8DF7-EE403424497D}" srcOrd="2" destOrd="0" presId="urn:microsoft.com/office/officeart/2017/3/layout/DropPinTimeline"/>
    <dgm:cxn modelId="{6445E84A-0352-4CAD-BE45-B03D2CFF0038}" type="presParOf" srcId="{CCE750FD-5AE0-486F-B553-D61230EB1A3F}" destId="{A49C45D2-7DC4-42F2-88A1-1D336904C4A9}" srcOrd="3" destOrd="0" presId="urn:microsoft.com/office/officeart/2017/3/layout/DropPinTimeline"/>
    <dgm:cxn modelId="{F91AF3B4-CCB5-4E88-93C6-8E55FA51A2A5}" type="presParOf" srcId="{CCE750FD-5AE0-486F-B553-D61230EB1A3F}" destId="{F888963A-8B34-4864-AEAF-28D201D91BDB}" srcOrd="4" destOrd="0" presId="urn:microsoft.com/office/officeart/2017/3/layout/DropPinTimeline"/>
    <dgm:cxn modelId="{17D7F2AC-B4B5-465E-9E80-803CEEC91A6C}" type="presParOf" srcId="{CCE750FD-5AE0-486F-B553-D61230EB1A3F}" destId="{D58E9416-BF7D-4D68-B93D-58F220B16EE4}" srcOrd="5" destOrd="0" presId="urn:microsoft.com/office/officeart/2017/3/layout/DropPinTimeline"/>
    <dgm:cxn modelId="{FB702009-E5C0-4088-B29C-786C63C40D3E}" type="presParOf" srcId="{B25E2898-9374-4034-9948-C0C1B3854C60}" destId="{299D3B5E-4F5B-45D1-B39C-C3335D06F5DB}" srcOrd="1" destOrd="0" presId="urn:microsoft.com/office/officeart/2017/3/layout/DropPinTimeline"/>
    <dgm:cxn modelId="{F6C63A9E-0BF9-49E3-9C6C-18ED389BC040}" type="presParOf" srcId="{B25E2898-9374-4034-9948-C0C1B3854C60}" destId="{2189CDF4-7230-4141-8804-737F64AA21B0}" srcOrd="2" destOrd="0" presId="urn:microsoft.com/office/officeart/2017/3/layout/DropPinTimeline"/>
    <dgm:cxn modelId="{0CAE7852-C316-42F2-A8A5-C529AAF9F0EF}" type="presParOf" srcId="{2189CDF4-7230-4141-8804-737F64AA21B0}" destId="{EEB94397-DAD7-4C78-A5CB-F23A2912AF06}" srcOrd="0" destOrd="0" presId="urn:microsoft.com/office/officeart/2017/3/layout/DropPinTimeline"/>
    <dgm:cxn modelId="{462EC3D5-3E16-407C-BA3E-E8A8357843EE}" type="presParOf" srcId="{2189CDF4-7230-4141-8804-737F64AA21B0}" destId="{FDB53A6C-3274-408F-ACBB-9DEF617545A6}" srcOrd="1" destOrd="0" presId="urn:microsoft.com/office/officeart/2017/3/layout/DropPinTimeline"/>
    <dgm:cxn modelId="{A38286E9-DF5A-4D6E-8727-E438632D8D58}" type="presParOf" srcId="{FDB53A6C-3274-408F-ACBB-9DEF617545A6}" destId="{6B3BD0DD-3752-4B63-9D7A-B5F3488A3470}" srcOrd="0" destOrd="0" presId="urn:microsoft.com/office/officeart/2017/3/layout/DropPinTimeline"/>
    <dgm:cxn modelId="{FA863BA0-8531-442D-BD74-CA5E39AF6650}" type="presParOf" srcId="{FDB53A6C-3274-408F-ACBB-9DEF617545A6}" destId="{52E2A496-41F1-4350-953D-05FC1A3C9C3B}" srcOrd="1" destOrd="0" presId="urn:microsoft.com/office/officeart/2017/3/layout/DropPinTimeline"/>
    <dgm:cxn modelId="{79D05C7F-E8D8-4DC4-B64B-0D69DF1D82AA}" type="presParOf" srcId="{2189CDF4-7230-4141-8804-737F64AA21B0}" destId="{EAD9A726-198B-4F03-A337-02DFCBBC6416}" srcOrd="2" destOrd="0" presId="urn:microsoft.com/office/officeart/2017/3/layout/DropPinTimeline"/>
    <dgm:cxn modelId="{B8D739B1-E057-470F-A82D-7D583A86ADA9}" type="presParOf" srcId="{2189CDF4-7230-4141-8804-737F64AA21B0}" destId="{72542951-06F7-4810-90DF-AD971A826C85}" srcOrd="3" destOrd="0" presId="urn:microsoft.com/office/officeart/2017/3/layout/DropPinTimeline"/>
    <dgm:cxn modelId="{051BC70D-6CE7-4753-8F38-2ECB3B91D271}" type="presParOf" srcId="{2189CDF4-7230-4141-8804-737F64AA21B0}" destId="{E89CEC4B-0344-4809-BEA6-4C4528D139AC}" srcOrd="4" destOrd="0" presId="urn:microsoft.com/office/officeart/2017/3/layout/DropPinTimeline"/>
    <dgm:cxn modelId="{B0F4E1C3-C357-4114-9812-D2CFF718F879}" type="presParOf" srcId="{2189CDF4-7230-4141-8804-737F64AA21B0}" destId="{3A577116-6369-49C2-AF64-824404718B64}" srcOrd="5" destOrd="0" presId="urn:microsoft.com/office/officeart/2017/3/layout/DropPinTimeline"/>
    <dgm:cxn modelId="{79EFB6AC-5F36-4CAA-9869-7F560C780B7B}" type="presParOf" srcId="{B25E2898-9374-4034-9948-C0C1B3854C60}" destId="{4FD769F2-949B-4515-8337-B6D80438A257}" srcOrd="3" destOrd="0" presId="urn:microsoft.com/office/officeart/2017/3/layout/DropPinTimeline"/>
    <dgm:cxn modelId="{10198EDF-D2BA-405F-ACB7-AE34FC9B89BC}" type="presParOf" srcId="{B25E2898-9374-4034-9948-C0C1B3854C60}" destId="{244A4588-B2BE-41A8-B25D-98BF2AD04F6C}" srcOrd="4" destOrd="0" presId="urn:microsoft.com/office/officeart/2017/3/layout/DropPinTimeline"/>
    <dgm:cxn modelId="{A2F81C23-2229-42AC-B560-21D52A43DCD6}" type="presParOf" srcId="{244A4588-B2BE-41A8-B25D-98BF2AD04F6C}" destId="{18D7593A-A76F-4881-AD25-A22F06DB96F2}" srcOrd="0" destOrd="0" presId="urn:microsoft.com/office/officeart/2017/3/layout/DropPinTimeline"/>
    <dgm:cxn modelId="{C394B1BF-6C6D-4F4D-957C-39DE708D1834}" type="presParOf" srcId="{244A4588-B2BE-41A8-B25D-98BF2AD04F6C}" destId="{E4E7D255-2AA3-4D73-8267-68C40646F742}" srcOrd="1" destOrd="0" presId="urn:microsoft.com/office/officeart/2017/3/layout/DropPinTimeline"/>
    <dgm:cxn modelId="{DE56DD11-4165-45A9-B06D-19D002D0E947}" type="presParOf" srcId="{E4E7D255-2AA3-4D73-8267-68C40646F742}" destId="{FE1C2E31-F46A-40AC-8AAE-96972B63FAC9}" srcOrd="0" destOrd="0" presId="urn:microsoft.com/office/officeart/2017/3/layout/DropPinTimeline"/>
    <dgm:cxn modelId="{A5C067CA-C9CF-48DF-9146-29F09EC96D98}" type="presParOf" srcId="{E4E7D255-2AA3-4D73-8267-68C40646F742}" destId="{CF3AE81B-0421-4FC1-B19A-95DE2DF15F4C}" srcOrd="1" destOrd="0" presId="urn:microsoft.com/office/officeart/2017/3/layout/DropPinTimeline"/>
    <dgm:cxn modelId="{35EB5103-97C1-4B63-81E6-B5C51DBC19E6}" type="presParOf" srcId="{244A4588-B2BE-41A8-B25D-98BF2AD04F6C}" destId="{5E242625-6F6B-4A2E-84F1-37626C621324}" srcOrd="2" destOrd="0" presId="urn:microsoft.com/office/officeart/2017/3/layout/DropPinTimeline"/>
    <dgm:cxn modelId="{ED65A467-70E3-448B-982E-A198DFA9C09F}" type="presParOf" srcId="{244A4588-B2BE-41A8-B25D-98BF2AD04F6C}" destId="{1897631B-AFD1-418C-8704-5CC5765426C5}" srcOrd="3" destOrd="0" presId="urn:microsoft.com/office/officeart/2017/3/layout/DropPinTimeline"/>
    <dgm:cxn modelId="{2B2B4C33-1D8E-4253-9275-9A148D85C88E}" type="presParOf" srcId="{244A4588-B2BE-41A8-B25D-98BF2AD04F6C}" destId="{1378FA65-5228-443B-AD9F-65621077F965}" srcOrd="4" destOrd="0" presId="urn:microsoft.com/office/officeart/2017/3/layout/DropPinTimeline"/>
    <dgm:cxn modelId="{CEDE932C-65D0-440B-BE45-D1A4608C4F74}" type="presParOf" srcId="{244A4588-B2BE-41A8-B25D-98BF2AD04F6C}" destId="{3C293B76-35B4-4394-82D6-C18165339733}" srcOrd="5" destOrd="0" presId="urn:microsoft.com/office/officeart/2017/3/layout/DropPinTimeline"/>
    <dgm:cxn modelId="{3D87D2F6-57E3-4637-AF30-6B18F3F21A5E}" type="presParOf" srcId="{B25E2898-9374-4034-9948-C0C1B3854C60}" destId="{67EAE273-4128-4EC6-9A5D-12DEE28B5216}" srcOrd="5" destOrd="0" presId="urn:microsoft.com/office/officeart/2017/3/layout/DropPinTimeline"/>
    <dgm:cxn modelId="{EFD51645-B001-4343-99E3-71F505BED217}" type="presParOf" srcId="{B25E2898-9374-4034-9948-C0C1B3854C60}" destId="{ED8145CF-2448-4E21-9B50-BC7CAB4AD517}" srcOrd="6" destOrd="0" presId="urn:microsoft.com/office/officeart/2017/3/layout/DropPinTimeline"/>
    <dgm:cxn modelId="{D3FAF8B8-F483-47CC-96EE-639253FD1B45}" type="presParOf" srcId="{ED8145CF-2448-4E21-9B50-BC7CAB4AD517}" destId="{0A0850BE-54EE-4522-ADD8-36FE2812EA2F}" srcOrd="0" destOrd="0" presId="urn:microsoft.com/office/officeart/2017/3/layout/DropPinTimeline"/>
    <dgm:cxn modelId="{B03E4131-B743-40BD-9B07-27E6EDD4005F}" type="presParOf" srcId="{ED8145CF-2448-4E21-9B50-BC7CAB4AD517}" destId="{C2F5AF5E-FA3A-4291-AA95-FC0778FA06DC}" srcOrd="1" destOrd="0" presId="urn:microsoft.com/office/officeart/2017/3/layout/DropPinTimeline"/>
    <dgm:cxn modelId="{7DAB9666-4CE7-4390-B897-BC70ACB24036}" type="presParOf" srcId="{C2F5AF5E-FA3A-4291-AA95-FC0778FA06DC}" destId="{9004CC5A-9A2B-485F-8100-839E05DB9CD3}" srcOrd="0" destOrd="0" presId="urn:microsoft.com/office/officeart/2017/3/layout/DropPinTimeline"/>
    <dgm:cxn modelId="{D98D90F4-55D4-4A3C-AE80-3EE42C28CE45}" type="presParOf" srcId="{C2F5AF5E-FA3A-4291-AA95-FC0778FA06DC}" destId="{F32ECE32-96F8-430B-A4FA-8F8476FEE2B3}" srcOrd="1" destOrd="0" presId="urn:microsoft.com/office/officeart/2017/3/layout/DropPinTimeline"/>
    <dgm:cxn modelId="{50330223-D7AB-47B7-85EB-756ADDF47ED7}" type="presParOf" srcId="{ED8145CF-2448-4E21-9B50-BC7CAB4AD517}" destId="{65CC4C30-7550-45B2-A7CB-1A478FB8E372}" srcOrd="2" destOrd="0" presId="urn:microsoft.com/office/officeart/2017/3/layout/DropPinTimeline"/>
    <dgm:cxn modelId="{D4FF6C5D-8CBB-421B-A578-79FDF0618382}" type="presParOf" srcId="{ED8145CF-2448-4E21-9B50-BC7CAB4AD517}" destId="{36943AE2-E74D-4D4A-B32F-062292535FE8}" srcOrd="3" destOrd="0" presId="urn:microsoft.com/office/officeart/2017/3/layout/DropPinTimeline"/>
    <dgm:cxn modelId="{F6A5A685-F499-4FA3-B4F8-6425C0BE2FC5}" type="presParOf" srcId="{ED8145CF-2448-4E21-9B50-BC7CAB4AD517}" destId="{90A20AB1-E882-4F45-A47E-BB437AFE7F75}" srcOrd="4" destOrd="0" presId="urn:microsoft.com/office/officeart/2017/3/layout/DropPinTimeline"/>
    <dgm:cxn modelId="{F9855089-8295-46E2-9D66-7812E9783918}" type="presParOf" srcId="{ED8145CF-2448-4E21-9B50-BC7CAB4AD517}" destId="{05F2D92B-871E-4C59-B9A0-5EB7D41E58C5}" srcOrd="5" destOrd="0" presId="urn:microsoft.com/office/officeart/2017/3/layout/DropPinTimeline"/>
    <dgm:cxn modelId="{1592B416-DD87-49E0-B32D-21C4DF8A668F}" type="presParOf" srcId="{B25E2898-9374-4034-9948-C0C1B3854C60}" destId="{A6374D3B-4922-4468-9BF8-7928F0AEBAAC}" srcOrd="7" destOrd="0" presId="urn:microsoft.com/office/officeart/2017/3/layout/DropPinTimeline"/>
    <dgm:cxn modelId="{965E8E80-B896-4712-95BC-901490359881}" type="presParOf" srcId="{B25E2898-9374-4034-9948-C0C1B3854C60}" destId="{5C524471-6051-42F7-985E-3F00FF040831}" srcOrd="8" destOrd="0" presId="urn:microsoft.com/office/officeart/2017/3/layout/DropPinTimeline"/>
    <dgm:cxn modelId="{60D60021-92C8-40D7-AC91-C9135891DB42}" type="presParOf" srcId="{5C524471-6051-42F7-985E-3F00FF040831}" destId="{71D3A356-297F-4C76-8250-8520A87AD5D8}" srcOrd="0" destOrd="0" presId="urn:microsoft.com/office/officeart/2017/3/layout/DropPinTimeline"/>
    <dgm:cxn modelId="{B056E779-78C0-4CE6-8A69-3E9CD7A01C55}" type="presParOf" srcId="{5C524471-6051-42F7-985E-3F00FF040831}" destId="{7715CF56-DEEF-41F4-AF33-A12A3D8F1FEC}" srcOrd="1" destOrd="0" presId="urn:microsoft.com/office/officeart/2017/3/layout/DropPinTimeline"/>
    <dgm:cxn modelId="{EA54D727-6490-4784-835B-1B3489404E4E}" type="presParOf" srcId="{7715CF56-DEEF-41F4-AF33-A12A3D8F1FEC}" destId="{7C6A3963-74B3-4C89-A664-95189C49807E}" srcOrd="0" destOrd="0" presId="urn:microsoft.com/office/officeart/2017/3/layout/DropPinTimeline"/>
    <dgm:cxn modelId="{0DDD0CFE-FD7D-4BBB-AD47-3AE686E216C2}" type="presParOf" srcId="{7715CF56-DEEF-41F4-AF33-A12A3D8F1FEC}" destId="{74054A92-4582-4097-8C00-A1D766116A41}" srcOrd="1" destOrd="0" presId="urn:microsoft.com/office/officeart/2017/3/layout/DropPinTimeline"/>
    <dgm:cxn modelId="{8DB7A509-02FC-4922-98A8-5646FFA3AB6A}" type="presParOf" srcId="{5C524471-6051-42F7-985E-3F00FF040831}" destId="{D75C04E7-8809-4001-82F0-4C3A64A32B2F}" srcOrd="2" destOrd="0" presId="urn:microsoft.com/office/officeart/2017/3/layout/DropPinTimeline"/>
    <dgm:cxn modelId="{AF21666B-D320-43C1-92ED-C654E6E55B11}" type="presParOf" srcId="{5C524471-6051-42F7-985E-3F00FF040831}" destId="{298F51FD-7653-4192-B2DB-275943A2F1F2}" srcOrd="3" destOrd="0" presId="urn:microsoft.com/office/officeart/2017/3/layout/DropPinTimeline"/>
    <dgm:cxn modelId="{B7413D11-5E0C-48B7-A4C5-DFE761AB989E}" type="presParOf" srcId="{5C524471-6051-42F7-985E-3F00FF040831}" destId="{E0E2C94E-83F0-4E40-A8E2-F577835EEB5E}" srcOrd="4" destOrd="0" presId="urn:microsoft.com/office/officeart/2017/3/layout/DropPinTimeline"/>
    <dgm:cxn modelId="{AAEF5011-9CFE-4BBA-841B-F1D91F1A58E5}" type="presParOf" srcId="{5C524471-6051-42F7-985E-3F00FF040831}" destId="{ABD2A79B-11C2-4668-912A-7ADF11E69E4B}" srcOrd="5" destOrd="0" presId="urn:microsoft.com/office/officeart/2017/3/layout/DropPinTimeline"/>
    <dgm:cxn modelId="{6DDB1749-450B-4467-A9DE-11D7C3A8E354}" type="presParOf" srcId="{B25E2898-9374-4034-9948-C0C1B3854C60}" destId="{D9A697D5-AFDB-4D27-AA3E-F4B3FE2C56F7}" srcOrd="9" destOrd="0" presId="urn:microsoft.com/office/officeart/2017/3/layout/DropPinTimeline"/>
    <dgm:cxn modelId="{AE75FE35-9D28-4704-BAF7-6CB45B76B6A7}" type="presParOf" srcId="{B25E2898-9374-4034-9948-C0C1B3854C60}" destId="{9AF3C4E4-DDD8-4929-B03A-8D1BBFA7DB9F}" srcOrd="10" destOrd="0" presId="urn:microsoft.com/office/officeart/2017/3/layout/DropPinTimeline"/>
    <dgm:cxn modelId="{BC80C871-5F07-4DDD-AB64-B8A3D6947770}" type="presParOf" srcId="{9AF3C4E4-DDD8-4929-B03A-8D1BBFA7DB9F}" destId="{F5424453-28D1-4625-985A-7177051CEFC8}" srcOrd="0" destOrd="0" presId="urn:microsoft.com/office/officeart/2017/3/layout/DropPinTimeline"/>
    <dgm:cxn modelId="{086F0585-5937-4AAC-96D9-2FA7F78A4E53}" type="presParOf" srcId="{9AF3C4E4-DDD8-4929-B03A-8D1BBFA7DB9F}" destId="{B149F7E6-876C-4F29-88BB-062DEB0E1E81}" srcOrd="1" destOrd="0" presId="urn:microsoft.com/office/officeart/2017/3/layout/DropPinTimeline"/>
    <dgm:cxn modelId="{0876F7DA-6254-438F-A8A4-C8265E5BF8CB}" type="presParOf" srcId="{B149F7E6-876C-4F29-88BB-062DEB0E1E81}" destId="{6E099C30-9281-4056-B4AF-F62A4114716B}" srcOrd="0" destOrd="0" presId="urn:microsoft.com/office/officeart/2017/3/layout/DropPinTimeline"/>
    <dgm:cxn modelId="{A5097811-4435-4DE7-93A6-A14D65C8FE5C}" type="presParOf" srcId="{B149F7E6-876C-4F29-88BB-062DEB0E1E81}" destId="{8920B2D9-1A9E-4942-A5B1-35A33D0EB540}" srcOrd="1" destOrd="0" presId="urn:microsoft.com/office/officeart/2017/3/layout/DropPinTimeline"/>
    <dgm:cxn modelId="{55865D15-92D1-4332-9AE2-2FECEF3842C4}" type="presParOf" srcId="{9AF3C4E4-DDD8-4929-B03A-8D1BBFA7DB9F}" destId="{D998A906-9101-48C9-A844-2A7DEC8E427E}" srcOrd="2" destOrd="0" presId="urn:microsoft.com/office/officeart/2017/3/layout/DropPinTimeline"/>
    <dgm:cxn modelId="{739D0088-E9B2-4C53-8EC3-5780639C6B59}" type="presParOf" srcId="{9AF3C4E4-DDD8-4929-B03A-8D1BBFA7DB9F}" destId="{74B3D876-E066-4F75-BA76-7BF2E2F0D70C}" srcOrd="3" destOrd="0" presId="urn:microsoft.com/office/officeart/2017/3/layout/DropPinTimeline"/>
    <dgm:cxn modelId="{C8C10AB1-E402-472B-A471-38CE22B61FAA}" type="presParOf" srcId="{9AF3C4E4-DDD8-4929-B03A-8D1BBFA7DB9F}" destId="{B06FBE89-01EF-485A-94A0-17DEAAEB1AE5}" srcOrd="4" destOrd="0" presId="urn:microsoft.com/office/officeart/2017/3/layout/DropPinTimeline"/>
    <dgm:cxn modelId="{EECD0B89-30B1-4A83-B922-FF6E31A39C20}" type="presParOf" srcId="{9AF3C4E4-DDD8-4929-B03A-8D1BBFA7DB9F}" destId="{0BAD3A16-2B30-44E8-BBFB-2B36DA06820A}" srcOrd="5" destOrd="0" presId="urn:microsoft.com/office/officeart/2017/3/layout/DropPinTimeline"/>
    <dgm:cxn modelId="{1C595EDD-4CBF-4A29-A2AB-8751D9368E93}" type="presParOf" srcId="{B25E2898-9374-4034-9948-C0C1B3854C60}" destId="{F153132B-7744-499D-99B1-8309670CDEEE}" srcOrd="11" destOrd="0" presId="urn:microsoft.com/office/officeart/2017/3/layout/DropPinTimeline"/>
    <dgm:cxn modelId="{7B2065F9-6941-46C6-9533-F6CFAEA80F69}" type="presParOf" srcId="{B25E2898-9374-4034-9948-C0C1B3854C60}" destId="{A926E7DB-3044-4492-9402-C8BDBCBAAD9E}" srcOrd="12" destOrd="0" presId="urn:microsoft.com/office/officeart/2017/3/layout/DropPinTimeline"/>
    <dgm:cxn modelId="{FBF97406-8E2C-4BDC-8683-240E0944454B}" type="presParOf" srcId="{A926E7DB-3044-4492-9402-C8BDBCBAAD9E}" destId="{88792B5C-5C6B-4484-8DB9-0F15559D85F2}" srcOrd="0" destOrd="0" presId="urn:microsoft.com/office/officeart/2017/3/layout/DropPinTimeline"/>
    <dgm:cxn modelId="{10DBACF8-7F0E-455D-8EF3-1FD6A9ECABBA}" type="presParOf" srcId="{A926E7DB-3044-4492-9402-C8BDBCBAAD9E}" destId="{CD5E3916-3B0D-4904-9C2B-F67FED70DADD}" srcOrd="1" destOrd="0" presId="urn:microsoft.com/office/officeart/2017/3/layout/DropPinTimeline"/>
    <dgm:cxn modelId="{026A4005-6B2F-4AF7-9E10-754785D7B792}" type="presParOf" srcId="{CD5E3916-3B0D-4904-9C2B-F67FED70DADD}" destId="{B1748CF7-4D79-4886-93CE-F66AAC3E4E6B}" srcOrd="0" destOrd="0" presId="urn:microsoft.com/office/officeart/2017/3/layout/DropPinTimeline"/>
    <dgm:cxn modelId="{0A217F43-97AE-4FFE-8B0D-C95F78ECE986}" type="presParOf" srcId="{CD5E3916-3B0D-4904-9C2B-F67FED70DADD}" destId="{640F1531-0366-42A1-8B5E-D360DF571CD5}" srcOrd="1" destOrd="0" presId="urn:microsoft.com/office/officeart/2017/3/layout/DropPinTimeline"/>
    <dgm:cxn modelId="{A0DD9C08-8D20-4F52-9ACA-79DECC2CACDC}" type="presParOf" srcId="{A926E7DB-3044-4492-9402-C8BDBCBAAD9E}" destId="{68CD56C4-DB40-47A7-8000-348702A3DDD7}" srcOrd="2" destOrd="0" presId="urn:microsoft.com/office/officeart/2017/3/layout/DropPinTimeline"/>
    <dgm:cxn modelId="{B9C60AE1-E69E-44CD-AA80-AAC7865188D8}" type="presParOf" srcId="{A926E7DB-3044-4492-9402-C8BDBCBAAD9E}" destId="{E9A15A5D-0F4D-404B-A8E3-5350D08B0B32}" srcOrd="3" destOrd="0" presId="urn:microsoft.com/office/officeart/2017/3/layout/DropPinTimeline"/>
    <dgm:cxn modelId="{54B72FE6-4C0E-43F1-B3A5-5776F75265F1}" type="presParOf" srcId="{A926E7DB-3044-4492-9402-C8BDBCBAAD9E}" destId="{F040EF9F-733C-4547-9A74-AED5222CFC44}" srcOrd="4" destOrd="0" presId="urn:microsoft.com/office/officeart/2017/3/layout/DropPinTimeline"/>
    <dgm:cxn modelId="{C421029F-999A-4C6B-8697-FE5E03CF9B10}" type="presParOf" srcId="{A926E7DB-3044-4492-9402-C8BDBCBAAD9E}" destId="{5FC0B400-A3EB-46AE-8C36-21379AAF5DE0}" srcOrd="5" destOrd="0" presId="urn:microsoft.com/office/officeart/2017/3/layout/DropPin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D6C8C2-BF22-4DBE-9BC8-740932A98C34}"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US"/>
        </a:p>
      </dgm:t>
    </dgm:pt>
    <dgm:pt modelId="{43F1EBDC-AF42-460F-A87E-088F47E44B64}">
      <dgm:prSet/>
      <dgm:spPr/>
      <dgm:t>
        <a:bodyPr/>
        <a:lstStyle/>
        <a:p>
          <a:pPr>
            <a:buFont typeface="Arial" panose="020B0604020202020204" pitchFamily="34" charset="0"/>
            <a:buChar char="•"/>
          </a:pPr>
          <a:r>
            <a:rPr lang="en-US" b="1"/>
            <a:t>Engage in Public Meetings</a:t>
          </a:r>
          <a:r>
            <a:rPr lang="en-US"/>
            <a:t> – Attend city meetings to stay informed and voice concerns or support.</a:t>
          </a:r>
        </a:p>
      </dgm:t>
    </dgm:pt>
    <dgm:pt modelId="{57875512-9924-4504-9319-2555CB6F5230}" type="parTrans" cxnId="{28FD6863-24FA-40D6-A0CA-638BF14DB464}">
      <dgm:prSet/>
      <dgm:spPr/>
      <dgm:t>
        <a:bodyPr/>
        <a:lstStyle/>
        <a:p>
          <a:endParaRPr lang="en-US"/>
        </a:p>
      </dgm:t>
    </dgm:pt>
    <dgm:pt modelId="{AC0838AF-19D3-4008-AED3-6D5F392FD25B}" type="sibTrans" cxnId="{28FD6863-24FA-40D6-A0CA-638BF14DB464}">
      <dgm:prSet/>
      <dgm:spPr/>
      <dgm:t>
        <a:bodyPr/>
        <a:lstStyle/>
        <a:p>
          <a:endParaRPr lang="en-US"/>
        </a:p>
      </dgm:t>
    </dgm:pt>
    <dgm:pt modelId="{36AE9426-C10D-4B24-9AB8-6A18E8595603}">
      <dgm:prSet/>
      <dgm:spPr/>
      <dgm:t>
        <a:bodyPr/>
        <a:lstStyle/>
        <a:p>
          <a:pPr>
            <a:buFont typeface="Arial" panose="020B0604020202020204" pitchFamily="34" charset="0"/>
            <a:buChar char="•"/>
          </a:pPr>
          <a:r>
            <a:rPr lang="en-US" b="1"/>
            <a:t>Participate &amp; Advocate</a:t>
          </a:r>
          <a:r>
            <a:rPr lang="en-US"/>
            <a:t> –Provide feedback, and advocate for community needs</a:t>
          </a:r>
        </a:p>
      </dgm:t>
    </dgm:pt>
    <dgm:pt modelId="{962F9C8E-6F98-4BC5-A5A6-3757C45AE743}" type="parTrans" cxnId="{25BE5E4A-2E1F-464A-A4B9-8356602951D1}">
      <dgm:prSet/>
      <dgm:spPr/>
      <dgm:t>
        <a:bodyPr/>
        <a:lstStyle/>
        <a:p>
          <a:endParaRPr lang="en-US"/>
        </a:p>
      </dgm:t>
    </dgm:pt>
    <dgm:pt modelId="{611215E6-4E85-4B04-BEA8-D16D78A2C1DE}" type="sibTrans" cxnId="{25BE5E4A-2E1F-464A-A4B9-8356602951D1}">
      <dgm:prSet/>
      <dgm:spPr/>
      <dgm:t>
        <a:bodyPr/>
        <a:lstStyle/>
        <a:p>
          <a:endParaRPr lang="en-US"/>
        </a:p>
      </dgm:t>
    </dgm:pt>
    <dgm:pt modelId="{3282FA86-7832-4DB1-A0D4-8C7F1907544E}">
      <dgm:prSet/>
      <dgm:spPr/>
      <dgm:t>
        <a:bodyPr/>
        <a:lstStyle/>
        <a:p>
          <a:pPr>
            <a:buFont typeface="Arial" panose="020B0604020202020204" pitchFamily="34" charset="0"/>
            <a:buChar char="•"/>
          </a:pPr>
          <a:r>
            <a:rPr lang="en-US" b="1"/>
            <a:t>Review &amp; Comment on Plans and Agreements</a:t>
          </a:r>
          <a:r>
            <a:rPr lang="en-US"/>
            <a:t> – Analyze documents like the Affordable Housing Plan and provide input.</a:t>
          </a:r>
        </a:p>
      </dgm:t>
    </dgm:pt>
    <dgm:pt modelId="{108C2433-E09B-4A8D-871A-FD9AF822AD50}" type="parTrans" cxnId="{54E21CA9-6813-4DCB-AD45-15EF88DB19BB}">
      <dgm:prSet/>
      <dgm:spPr/>
      <dgm:t>
        <a:bodyPr/>
        <a:lstStyle/>
        <a:p>
          <a:endParaRPr lang="en-US"/>
        </a:p>
      </dgm:t>
    </dgm:pt>
    <dgm:pt modelId="{39682676-1EB8-4B51-9812-45011393CFA9}" type="sibTrans" cxnId="{54E21CA9-6813-4DCB-AD45-15EF88DB19BB}">
      <dgm:prSet/>
      <dgm:spPr/>
      <dgm:t>
        <a:bodyPr/>
        <a:lstStyle/>
        <a:p>
          <a:endParaRPr lang="en-US"/>
        </a:p>
      </dgm:t>
    </dgm:pt>
    <dgm:pt modelId="{A23239C6-D18A-415C-90C5-EA4174093558}">
      <dgm:prSet/>
      <dgm:spPr/>
      <dgm:t>
        <a:bodyPr/>
        <a:lstStyle/>
        <a:p>
          <a:pPr>
            <a:buFont typeface="Arial" panose="020B0604020202020204" pitchFamily="34" charset="0"/>
            <a:buChar char="•"/>
          </a:pPr>
          <a:r>
            <a:rPr lang="en-US" b="1"/>
            <a:t>Engage with City Staff</a:t>
          </a:r>
          <a:r>
            <a:rPr lang="en-US"/>
            <a:t> – Communicate with city officials to gather information and clarify project details.</a:t>
          </a:r>
        </a:p>
      </dgm:t>
    </dgm:pt>
    <dgm:pt modelId="{4D14D6B4-9DA3-44C6-864D-3EF4816C9CE8}" type="parTrans" cxnId="{BAC302EE-CF35-4A72-959A-E7AF6C5EA833}">
      <dgm:prSet/>
      <dgm:spPr/>
      <dgm:t>
        <a:bodyPr/>
        <a:lstStyle/>
        <a:p>
          <a:endParaRPr lang="en-US"/>
        </a:p>
      </dgm:t>
    </dgm:pt>
    <dgm:pt modelId="{4111B972-FD8E-47CE-826B-914F04EB68FA}" type="sibTrans" cxnId="{BAC302EE-CF35-4A72-959A-E7AF6C5EA833}">
      <dgm:prSet/>
      <dgm:spPr/>
      <dgm:t>
        <a:bodyPr/>
        <a:lstStyle/>
        <a:p>
          <a:endParaRPr lang="en-US"/>
        </a:p>
      </dgm:t>
    </dgm:pt>
    <dgm:pt modelId="{DAB30921-F9D9-470B-BC22-3E4FEE458201}" type="pres">
      <dgm:prSet presAssocID="{37D6C8C2-BF22-4DBE-9BC8-740932A98C34}" presName="diagram" presStyleCnt="0">
        <dgm:presLayoutVars>
          <dgm:dir/>
          <dgm:resizeHandles val="exact"/>
        </dgm:presLayoutVars>
      </dgm:prSet>
      <dgm:spPr/>
    </dgm:pt>
    <dgm:pt modelId="{57C26B97-14A1-4518-9CF8-1A6B00F2115E}" type="pres">
      <dgm:prSet presAssocID="{43F1EBDC-AF42-460F-A87E-088F47E44B64}" presName="node" presStyleLbl="node1" presStyleIdx="0" presStyleCnt="4">
        <dgm:presLayoutVars>
          <dgm:bulletEnabled val="1"/>
        </dgm:presLayoutVars>
      </dgm:prSet>
      <dgm:spPr/>
    </dgm:pt>
    <dgm:pt modelId="{469E0FEE-1FBB-4317-9182-888DFD233908}" type="pres">
      <dgm:prSet presAssocID="{AC0838AF-19D3-4008-AED3-6D5F392FD25B}" presName="sibTrans" presStyleCnt="0"/>
      <dgm:spPr/>
    </dgm:pt>
    <dgm:pt modelId="{B7DD42E4-4845-44CC-9202-6DB4C9C526F3}" type="pres">
      <dgm:prSet presAssocID="{36AE9426-C10D-4B24-9AB8-6A18E8595603}" presName="node" presStyleLbl="node1" presStyleIdx="1" presStyleCnt="4">
        <dgm:presLayoutVars>
          <dgm:bulletEnabled val="1"/>
        </dgm:presLayoutVars>
      </dgm:prSet>
      <dgm:spPr/>
    </dgm:pt>
    <dgm:pt modelId="{A189FA22-D615-49ED-8BB3-5307BEABA379}" type="pres">
      <dgm:prSet presAssocID="{611215E6-4E85-4B04-BEA8-D16D78A2C1DE}" presName="sibTrans" presStyleCnt="0"/>
      <dgm:spPr/>
    </dgm:pt>
    <dgm:pt modelId="{5B3464FE-9211-4739-8B58-62E4D8CE1B6E}" type="pres">
      <dgm:prSet presAssocID="{3282FA86-7832-4DB1-A0D4-8C7F1907544E}" presName="node" presStyleLbl="node1" presStyleIdx="2" presStyleCnt="4">
        <dgm:presLayoutVars>
          <dgm:bulletEnabled val="1"/>
        </dgm:presLayoutVars>
      </dgm:prSet>
      <dgm:spPr/>
    </dgm:pt>
    <dgm:pt modelId="{0DAE9E0B-5073-4AE6-AF1C-803689D3E2E0}" type="pres">
      <dgm:prSet presAssocID="{39682676-1EB8-4B51-9812-45011393CFA9}" presName="sibTrans" presStyleCnt="0"/>
      <dgm:spPr/>
    </dgm:pt>
    <dgm:pt modelId="{32D7E9F7-F7CA-4AC4-A810-CCBC7253E825}" type="pres">
      <dgm:prSet presAssocID="{A23239C6-D18A-415C-90C5-EA4174093558}" presName="node" presStyleLbl="node1" presStyleIdx="3" presStyleCnt="4">
        <dgm:presLayoutVars>
          <dgm:bulletEnabled val="1"/>
        </dgm:presLayoutVars>
      </dgm:prSet>
      <dgm:spPr/>
    </dgm:pt>
  </dgm:ptLst>
  <dgm:cxnLst>
    <dgm:cxn modelId="{7662E115-C41F-4F25-A699-DAAD78C54A68}" type="presOf" srcId="{37D6C8C2-BF22-4DBE-9BC8-740932A98C34}" destId="{DAB30921-F9D9-470B-BC22-3E4FEE458201}" srcOrd="0" destOrd="0" presId="urn:microsoft.com/office/officeart/2005/8/layout/default"/>
    <dgm:cxn modelId="{DF0F7019-E3AA-4F56-A083-885CB064F496}" type="presOf" srcId="{43F1EBDC-AF42-460F-A87E-088F47E44B64}" destId="{57C26B97-14A1-4518-9CF8-1A6B00F2115E}" srcOrd="0" destOrd="0" presId="urn:microsoft.com/office/officeart/2005/8/layout/default"/>
    <dgm:cxn modelId="{E5658728-E0FA-42F1-AFF1-817A092006D7}" type="presOf" srcId="{3282FA86-7832-4DB1-A0D4-8C7F1907544E}" destId="{5B3464FE-9211-4739-8B58-62E4D8CE1B6E}" srcOrd="0" destOrd="0" presId="urn:microsoft.com/office/officeart/2005/8/layout/default"/>
    <dgm:cxn modelId="{842EBE32-86FF-440F-AA45-6F26A02BF0EC}" type="presOf" srcId="{A23239C6-D18A-415C-90C5-EA4174093558}" destId="{32D7E9F7-F7CA-4AC4-A810-CCBC7253E825}" srcOrd="0" destOrd="0" presId="urn:microsoft.com/office/officeart/2005/8/layout/default"/>
    <dgm:cxn modelId="{28FD6863-24FA-40D6-A0CA-638BF14DB464}" srcId="{37D6C8C2-BF22-4DBE-9BC8-740932A98C34}" destId="{43F1EBDC-AF42-460F-A87E-088F47E44B64}" srcOrd="0" destOrd="0" parTransId="{57875512-9924-4504-9319-2555CB6F5230}" sibTransId="{AC0838AF-19D3-4008-AED3-6D5F392FD25B}"/>
    <dgm:cxn modelId="{25BE5E4A-2E1F-464A-A4B9-8356602951D1}" srcId="{37D6C8C2-BF22-4DBE-9BC8-740932A98C34}" destId="{36AE9426-C10D-4B24-9AB8-6A18E8595603}" srcOrd="1" destOrd="0" parTransId="{962F9C8E-6F98-4BC5-A5A6-3757C45AE743}" sibTransId="{611215E6-4E85-4B04-BEA8-D16D78A2C1DE}"/>
    <dgm:cxn modelId="{54E21CA9-6813-4DCB-AD45-15EF88DB19BB}" srcId="{37D6C8C2-BF22-4DBE-9BC8-740932A98C34}" destId="{3282FA86-7832-4DB1-A0D4-8C7F1907544E}" srcOrd="2" destOrd="0" parTransId="{108C2433-E09B-4A8D-871A-FD9AF822AD50}" sibTransId="{39682676-1EB8-4B51-9812-45011393CFA9}"/>
    <dgm:cxn modelId="{BBD95CBF-3905-42FA-AA85-6EE2448EAF4F}" type="presOf" srcId="{36AE9426-C10D-4B24-9AB8-6A18E8595603}" destId="{B7DD42E4-4845-44CC-9202-6DB4C9C526F3}" srcOrd="0" destOrd="0" presId="urn:microsoft.com/office/officeart/2005/8/layout/default"/>
    <dgm:cxn modelId="{BAC302EE-CF35-4A72-959A-E7AF6C5EA833}" srcId="{37D6C8C2-BF22-4DBE-9BC8-740932A98C34}" destId="{A23239C6-D18A-415C-90C5-EA4174093558}" srcOrd="3" destOrd="0" parTransId="{4D14D6B4-9DA3-44C6-864D-3EF4816C9CE8}" sibTransId="{4111B972-FD8E-47CE-826B-914F04EB68FA}"/>
    <dgm:cxn modelId="{F49318D7-B913-48CD-A550-03E35AC8A37F}" type="presParOf" srcId="{DAB30921-F9D9-470B-BC22-3E4FEE458201}" destId="{57C26B97-14A1-4518-9CF8-1A6B00F2115E}" srcOrd="0" destOrd="0" presId="urn:microsoft.com/office/officeart/2005/8/layout/default"/>
    <dgm:cxn modelId="{82C24540-BD6F-44AC-9375-DC55D91D6170}" type="presParOf" srcId="{DAB30921-F9D9-470B-BC22-3E4FEE458201}" destId="{469E0FEE-1FBB-4317-9182-888DFD233908}" srcOrd="1" destOrd="0" presId="urn:microsoft.com/office/officeart/2005/8/layout/default"/>
    <dgm:cxn modelId="{4A1351DF-6009-433C-8B4B-692F80153384}" type="presParOf" srcId="{DAB30921-F9D9-470B-BC22-3E4FEE458201}" destId="{B7DD42E4-4845-44CC-9202-6DB4C9C526F3}" srcOrd="2" destOrd="0" presId="urn:microsoft.com/office/officeart/2005/8/layout/default"/>
    <dgm:cxn modelId="{61BD57EF-996B-42DA-9967-EA34BDEEF587}" type="presParOf" srcId="{DAB30921-F9D9-470B-BC22-3E4FEE458201}" destId="{A189FA22-D615-49ED-8BB3-5307BEABA379}" srcOrd="3" destOrd="0" presId="urn:microsoft.com/office/officeart/2005/8/layout/default"/>
    <dgm:cxn modelId="{4FDC76E6-AEFF-4822-88C1-9D503B2A321D}" type="presParOf" srcId="{DAB30921-F9D9-470B-BC22-3E4FEE458201}" destId="{5B3464FE-9211-4739-8B58-62E4D8CE1B6E}" srcOrd="4" destOrd="0" presId="urn:microsoft.com/office/officeart/2005/8/layout/default"/>
    <dgm:cxn modelId="{5B9BBF39-07D4-4793-9117-6F1D1F53CC96}" type="presParOf" srcId="{DAB30921-F9D9-470B-BC22-3E4FEE458201}" destId="{0DAE9E0B-5073-4AE6-AF1C-803689D3E2E0}" srcOrd="5" destOrd="0" presId="urn:microsoft.com/office/officeart/2005/8/layout/default"/>
    <dgm:cxn modelId="{CD2396D9-CF9F-48F8-BCDF-CA6302C2C67A}" type="presParOf" srcId="{DAB30921-F9D9-470B-BC22-3E4FEE458201}" destId="{32D7E9F7-F7CA-4AC4-A810-CCBC7253E825}"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462E907-3978-4D2B-AB3A-15C07C18EB8C}"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US"/>
        </a:p>
      </dgm:t>
    </dgm:pt>
    <dgm:pt modelId="{EE6AC5E6-2D3B-4676-9808-C4F38F3349F7}">
      <dgm:prSet/>
      <dgm:spPr/>
      <dgm:t>
        <a:bodyPr/>
        <a:lstStyle/>
        <a:p>
          <a:r>
            <a:rPr lang="en-US"/>
            <a:t>Analyzing Traffic Improvements, Housing Compliance, Financing Plans for the Development</a:t>
          </a:r>
        </a:p>
      </dgm:t>
    </dgm:pt>
    <dgm:pt modelId="{06756555-4AAD-49B3-9F7F-AE2BB6B2A4BC}" type="parTrans" cxnId="{AA94420F-02BE-4ADB-99C5-CB9CDE9CCCE9}">
      <dgm:prSet/>
      <dgm:spPr/>
      <dgm:t>
        <a:bodyPr/>
        <a:lstStyle/>
        <a:p>
          <a:endParaRPr lang="en-US" sz="2800"/>
        </a:p>
      </dgm:t>
    </dgm:pt>
    <dgm:pt modelId="{FB3500F0-6B33-49F7-87B7-1B946C68EA45}" type="sibTrans" cxnId="{AA94420F-02BE-4ADB-99C5-CB9CDE9CCCE9}">
      <dgm:prSet phldrT="02"/>
      <dgm:spPr/>
      <dgm:t>
        <a:bodyPr/>
        <a:lstStyle/>
        <a:p>
          <a:endParaRPr lang="en-US"/>
        </a:p>
      </dgm:t>
    </dgm:pt>
    <dgm:pt modelId="{08AB2ABE-9815-4574-A8F8-6729D0766161}">
      <dgm:prSet/>
      <dgm:spPr/>
      <dgm:t>
        <a:bodyPr/>
        <a:lstStyle/>
        <a:p>
          <a:r>
            <a:rPr lang="en-US"/>
            <a:t>Providing a draft plan on Development Agreement, Affordable Housing Plan , Parks Masterplans, Phasing Plans</a:t>
          </a:r>
        </a:p>
      </dgm:t>
    </dgm:pt>
    <dgm:pt modelId="{69F64835-2CF5-4730-95EE-1BFF8F18EB00}" type="parTrans" cxnId="{7F41080C-FD74-4B1A-B124-02624A35AE86}">
      <dgm:prSet/>
      <dgm:spPr/>
      <dgm:t>
        <a:bodyPr/>
        <a:lstStyle/>
        <a:p>
          <a:endParaRPr lang="en-US" sz="2800"/>
        </a:p>
      </dgm:t>
    </dgm:pt>
    <dgm:pt modelId="{F628C32B-1C92-4E29-AF8B-34F3FFBF799D}" type="sibTrans" cxnId="{7F41080C-FD74-4B1A-B124-02624A35AE86}">
      <dgm:prSet phldrT="03"/>
      <dgm:spPr/>
      <dgm:t>
        <a:bodyPr/>
        <a:lstStyle/>
        <a:p>
          <a:endParaRPr lang="en-US"/>
        </a:p>
      </dgm:t>
    </dgm:pt>
    <dgm:pt modelId="{D6B39E01-51B5-4DE3-9C96-3510964BF4FF}">
      <dgm:prSet/>
      <dgm:spPr/>
      <dgm:t>
        <a:bodyPr/>
        <a:lstStyle/>
        <a:p>
          <a:r>
            <a:rPr lang="en-US"/>
            <a:t>Amendments &amp;  Updates in the EIR Mitigation Program, Conditions of Approval </a:t>
          </a:r>
        </a:p>
      </dgm:t>
    </dgm:pt>
    <dgm:pt modelId="{B5DEE0E4-6DA4-477B-9357-3908AB795FDB}" type="parTrans" cxnId="{57D14B79-A078-4025-89D6-C5B769AF4970}">
      <dgm:prSet/>
      <dgm:spPr/>
      <dgm:t>
        <a:bodyPr/>
        <a:lstStyle/>
        <a:p>
          <a:endParaRPr lang="en-US" sz="2800"/>
        </a:p>
      </dgm:t>
    </dgm:pt>
    <dgm:pt modelId="{A5A2EF89-C182-447C-96B9-5BC3CEB5E47A}" type="sibTrans" cxnId="{57D14B79-A078-4025-89D6-C5B769AF4970}">
      <dgm:prSet phldrT="04"/>
      <dgm:spPr/>
      <dgm:t>
        <a:bodyPr/>
        <a:lstStyle/>
        <a:p>
          <a:endParaRPr lang="en-US"/>
        </a:p>
      </dgm:t>
    </dgm:pt>
    <dgm:pt modelId="{E26B56AD-A182-4E4F-990B-8856DF0E10EE}">
      <dgm:prSet/>
      <dgm:spPr/>
      <dgm:t>
        <a:bodyPr/>
        <a:lstStyle/>
        <a:p>
          <a:r>
            <a:rPr lang="en-US"/>
            <a:t>Implementation &amp; Oversight of the Meeting Specific Plan Standards, Conditions of Approval, CEQA Compliance</a:t>
          </a:r>
        </a:p>
      </dgm:t>
    </dgm:pt>
    <dgm:pt modelId="{37532783-D028-4054-93C6-9E660636EDEF}" type="parTrans" cxnId="{C6157E19-FDCC-45C4-80C9-5013849721AD}">
      <dgm:prSet/>
      <dgm:spPr/>
      <dgm:t>
        <a:bodyPr/>
        <a:lstStyle/>
        <a:p>
          <a:endParaRPr lang="en-US" sz="1800"/>
        </a:p>
      </dgm:t>
    </dgm:pt>
    <dgm:pt modelId="{A4915503-4336-4D84-A990-30C3EDD21154}" type="sibTrans" cxnId="{C6157E19-FDCC-45C4-80C9-5013849721AD}">
      <dgm:prSet phldrT="01"/>
      <dgm:spPr/>
      <dgm:t>
        <a:bodyPr/>
        <a:lstStyle/>
        <a:p>
          <a:endParaRPr lang="en-US"/>
        </a:p>
      </dgm:t>
    </dgm:pt>
    <dgm:pt modelId="{8660EC35-8479-4202-8721-77C8C25A2C7B}" type="pres">
      <dgm:prSet presAssocID="{6462E907-3978-4D2B-AB3A-15C07C18EB8C}" presName="diagram" presStyleCnt="0">
        <dgm:presLayoutVars>
          <dgm:dir/>
          <dgm:resizeHandles val="exact"/>
        </dgm:presLayoutVars>
      </dgm:prSet>
      <dgm:spPr/>
    </dgm:pt>
    <dgm:pt modelId="{F942895E-512D-4E59-A4D9-D06CBDC6B449}" type="pres">
      <dgm:prSet presAssocID="{E26B56AD-A182-4E4F-990B-8856DF0E10EE}" presName="node" presStyleLbl="node1" presStyleIdx="0" presStyleCnt="4">
        <dgm:presLayoutVars>
          <dgm:bulletEnabled val="1"/>
        </dgm:presLayoutVars>
      </dgm:prSet>
      <dgm:spPr/>
    </dgm:pt>
    <dgm:pt modelId="{1D7F3A2A-CA2D-41FC-98ED-46C80BA707CB}" type="pres">
      <dgm:prSet presAssocID="{A4915503-4336-4D84-A990-30C3EDD21154}" presName="sibTrans" presStyleCnt="0"/>
      <dgm:spPr/>
    </dgm:pt>
    <dgm:pt modelId="{DD79D8B8-BC5F-46CF-8EE7-7DC7B7BA807E}" type="pres">
      <dgm:prSet presAssocID="{EE6AC5E6-2D3B-4676-9808-C4F38F3349F7}" presName="node" presStyleLbl="node1" presStyleIdx="1" presStyleCnt="4">
        <dgm:presLayoutVars>
          <dgm:bulletEnabled val="1"/>
        </dgm:presLayoutVars>
      </dgm:prSet>
      <dgm:spPr/>
    </dgm:pt>
    <dgm:pt modelId="{3A94C8DC-CBCE-4936-B70B-CDAA930FE635}" type="pres">
      <dgm:prSet presAssocID="{FB3500F0-6B33-49F7-87B7-1B946C68EA45}" presName="sibTrans" presStyleCnt="0"/>
      <dgm:spPr/>
    </dgm:pt>
    <dgm:pt modelId="{43F4D4AE-27F7-4D78-A627-901864830DB4}" type="pres">
      <dgm:prSet presAssocID="{08AB2ABE-9815-4574-A8F8-6729D0766161}" presName="node" presStyleLbl="node1" presStyleIdx="2" presStyleCnt="4">
        <dgm:presLayoutVars>
          <dgm:bulletEnabled val="1"/>
        </dgm:presLayoutVars>
      </dgm:prSet>
      <dgm:spPr/>
    </dgm:pt>
    <dgm:pt modelId="{BD8909B4-A815-42D3-92B2-64E656582571}" type="pres">
      <dgm:prSet presAssocID="{F628C32B-1C92-4E29-AF8B-34F3FFBF799D}" presName="sibTrans" presStyleCnt="0"/>
      <dgm:spPr/>
    </dgm:pt>
    <dgm:pt modelId="{5A76C111-5E1F-497E-B2EF-AB414A98AB51}" type="pres">
      <dgm:prSet presAssocID="{D6B39E01-51B5-4DE3-9C96-3510964BF4FF}" presName="node" presStyleLbl="node1" presStyleIdx="3" presStyleCnt="4">
        <dgm:presLayoutVars>
          <dgm:bulletEnabled val="1"/>
        </dgm:presLayoutVars>
      </dgm:prSet>
      <dgm:spPr/>
    </dgm:pt>
  </dgm:ptLst>
  <dgm:cxnLst>
    <dgm:cxn modelId="{7F41080C-FD74-4B1A-B124-02624A35AE86}" srcId="{6462E907-3978-4D2B-AB3A-15C07C18EB8C}" destId="{08AB2ABE-9815-4574-A8F8-6729D0766161}" srcOrd="2" destOrd="0" parTransId="{69F64835-2CF5-4730-95EE-1BFF8F18EB00}" sibTransId="{F628C32B-1C92-4E29-AF8B-34F3FFBF799D}"/>
    <dgm:cxn modelId="{AA94420F-02BE-4ADB-99C5-CB9CDE9CCCE9}" srcId="{6462E907-3978-4D2B-AB3A-15C07C18EB8C}" destId="{EE6AC5E6-2D3B-4676-9808-C4F38F3349F7}" srcOrd="1" destOrd="0" parTransId="{06756555-4AAD-49B3-9F7F-AE2BB6B2A4BC}" sibTransId="{FB3500F0-6B33-49F7-87B7-1B946C68EA45}"/>
    <dgm:cxn modelId="{C6157E19-FDCC-45C4-80C9-5013849721AD}" srcId="{6462E907-3978-4D2B-AB3A-15C07C18EB8C}" destId="{E26B56AD-A182-4E4F-990B-8856DF0E10EE}" srcOrd="0" destOrd="0" parTransId="{37532783-D028-4054-93C6-9E660636EDEF}" sibTransId="{A4915503-4336-4D84-A990-30C3EDD21154}"/>
    <dgm:cxn modelId="{C107BA25-A029-4280-89B2-2D6273E78726}" type="presOf" srcId="{08AB2ABE-9815-4574-A8F8-6729D0766161}" destId="{43F4D4AE-27F7-4D78-A627-901864830DB4}" srcOrd="0" destOrd="0" presId="urn:microsoft.com/office/officeart/2005/8/layout/default"/>
    <dgm:cxn modelId="{79102645-75FB-4C0A-8793-ECBC1F53E387}" type="presOf" srcId="{6462E907-3978-4D2B-AB3A-15C07C18EB8C}" destId="{8660EC35-8479-4202-8721-77C8C25A2C7B}" srcOrd="0" destOrd="0" presId="urn:microsoft.com/office/officeart/2005/8/layout/default"/>
    <dgm:cxn modelId="{57D14B79-A078-4025-89D6-C5B769AF4970}" srcId="{6462E907-3978-4D2B-AB3A-15C07C18EB8C}" destId="{D6B39E01-51B5-4DE3-9C96-3510964BF4FF}" srcOrd="3" destOrd="0" parTransId="{B5DEE0E4-6DA4-477B-9357-3908AB795FDB}" sibTransId="{A5A2EF89-C182-447C-96B9-5BC3CEB5E47A}"/>
    <dgm:cxn modelId="{2330327F-73CD-4CEE-8607-7BE2B4EA6FFA}" type="presOf" srcId="{E26B56AD-A182-4E4F-990B-8856DF0E10EE}" destId="{F942895E-512D-4E59-A4D9-D06CBDC6B449}" srcOrd="0" destOrd="0" presId="urn:microsoft.com/office/officeart/2005/8/layout/default"/>
    <dgm:cxn modelId="{D8A67E98-453E-45FC-91A7-58FDCBACB46B}" type="presOf" srcId="{D6B39E01-51B5-4DE3-9C96-3510964BF4FF}" destId="{5A76C111-5E1F-497E-B2EF-AB414A98AB51}" srcOrd="0" destOrd="0" presId="urn:microsoft.com/office/officeart/2005/8/layout/default"/>
    <dgm:cxn modelId="{43B4F8C8-98B0-40C8-B0F2-3CA6909E219C}" type="presOf" srcId="{EE6AC5E6-2D3B-4676-9808-C4F38F3349F7}" destId="{DD79D8B8-BC5F-46CF-8EE7-7DC7B7BA807E}" srcOrd="0" destOrd="0" presId="urn:microsoft.com/office/officeart/2005/8/layout/default"/>
    <dgm:cxn modelId="{AFD46A3E-51F9-4E85-8D89-D076096B51F5}" type="presParOf" srcId="{8660EC35-8479-4202-8721-77C8C25A2C7B}" destId="{F942895E-512D-4E59-A4D9-D06CBDC6B449}" srcOrd="0" destOrd="0" presId="urn:microsoft.com/office/officeart/2005/8/layout/default"/>
    <dgm:cxn modelId="{E9336610-53D8-45F0-B2B0-0B106C13B631}" type="presParOf" srcId="{8660EC35-8479-4202-8721-77C8C25A2C7B}" destId="{1D7F3A2A-CA2D-41FC-98ED-46C80BA707CB}" srcOrd="1" destOrd="0" presId="urn:microsoft.com/office/officeart/2005/8/layout/default"/>
    <dgm:cxn modelId="{F58C874E-A0A8-4519-BA12-60F1956D5AD9}" type="presParOf" srcId="{8660EC35-8479-4202-8721-77C8C25A2C7B}" destId="{DD79D8B8-BC5F-46CF-8EE7-7DC7B7BA807E}" srcOrd="2" destOrd="0" presId="urn:microsoft.com/office/officeart/2005/8/layout/default"/>
    <dgm:cxn modelId="{C51CA00B-3646-4885-A00A-CF7388D97FA7}" type="presParOf" srcId="{8660EC35-8479-4202-8721-77C8C25A2C7B}" destId="{3A94C8DC-CBCE-4936-B70B-CDAA930FE635}" srcOrd="3" destOrd="0" presId="urn:microsoft.com/office/officeart/2005/8/layout/default"/>
    <dgm:cxn modelId="{FDC660AD-396C-4A39-9927-622A27A9E83B}" type="presParOf" srcId="{8660EC35-8479-4202-8721-77C8C25A2C7B}" destId="{43F4D4AE-27F7-4D78-A627-901864830DB4}" srcOrd="4" destOrd="0" presId="urn:microsoft.com/office/officeart/2005/8/layout/default"/>
    <dgm:cxn modelId="{84D6EF53-F679-426C-826B-39B313E01B9C}" type="presParOf" srcId="{8660EC35-8479-4202-8721-77C8C25A2C7B}" destId="{BD8909B4-A815-42D3-92B2-64E656582571}" srcOrd="5" destOrd="0" presId="urn:microsoft.com/office/officeart/2005/8/layout/default"/>
    <dgm:cxn modelId="{755F23C7-2547-466C-BE90-7F490F0367DC}" type="presParOf" srcId="{8660EC35-8479-4202-8721-77C8C25A2C7B}" destId="{5A76C111-5E1F-497E-B2EF-AB414A98AB51}"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3654C0C-2B5E-4C22-8372-340D70D74B07}"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US"/>
        </a:p>
      </dgm:t>
    </dgm:pt>
    <dgm:pt modelId="{4E16DF87-7C8B-4CAB-903B-B81A9F84AD40}">
      <dgm:prSet/>
      <dgm:spPr/>
      <dgm:t>
        <a:bodyPr/>
        <a:lstStyle/>
        <a:p>
          <a:pPr>
            <a:spcAft>
              <a:spcPct val="35000"/>
            </a:spcAft>
          </a:pPr>
          <a:r>
            <a:rPr lang="en-US"/>
            <a:t>Reviewing Masterplans (Land Use, Zoning, and Development Only) for recommendation to the Council</a:t>
          </a:r>
        </a:p>
        <a:p>
          <a:pPr>
            <a:spcAft>
              <a:spcPts val="0"/>
            </a:spcAft>
          </a:pPr>
          <a:r>
            <a:rPr lang="en-US"/>
            <a:t>- Master Phasing Plans</a:t>
          </a:r>
        </a:p>
        <a:p>
          <a:pPr>
            <a:spcAft>
              <a:spcPts val="0"/>
            </a:spcAft>
          </a:pPr>
          <a:r>
            <a:rPr lang="en-US"/>
            <a:t>- Master Site Plans</a:t>
          </a:r>
        </a:p>
        <a:p>
          <a:pPr>
            <a:spcAft>
              <a:spcPts val="0"/>
            </a:spcAft>
          </a:pPr>
          <a:r>
            <a:rPr lang="en-US"/>
            <a:t>- Architectural Designs </a:t>
          </a:r>
        </a:p>
        <a:p>
          <a:pPr>
            <a:spcAft>
              <a:spcPts val="0"/>
            </a:spcAft>
          </a:pPr>
          <a:r>
            <a:rPr lang="en-US"/>
            <a:t>- Park and Landscape Designs</a:t>
          </a:r>
        </a:p>
      </dgm:t>
    </dgm:pt>
    <dgm:pt modelId="{18AEF336-5A93-4B83-BA3D-25E625962322}" type="parTrans" cxnId="{434800F1-D169-4B4D-B9D7-8F81DCA94F99}">
      <dgm:prSet/>
      <dgm:spPr/>
      <dgm:t>
        <a:bodyPr/>
        <a:lstStyle/>
        <a:p>
          <a:endParaRPr lang="en-US" sz="3200"/>
        </a:p>
      </dgm:t>
    </dgm:pt>
    <dgm:pt modelId="{902DD49C-A9D9-4A98-B886-A27CC2308215}" type="sibTrans" cxnId="{434800F1-D169-4B4D-B9D7-8F81DCA94F99}">
      <dgm:prSet/>
      <dgm:spPr/>
      <dgm:t>
        <a:bodyPr/>
        <a:lstStyle/>
        <a:p>
          <a:endParaRPr lang="en-US"/>
        </a:p>
      </dgm:t>
    </dgm:pt>
    <dgm:pt modelId="{B5531031-3A55-4D42-AA73-25324809A976}">
      <dgm:prSet/>
      <dgm:spPr/>
      <dgm:t>
        <a:bodyPr/>
        <a:lstStyle/>
        <a:p>
          <a:r>
            <a:rPr lang="en-US"/>
            <a:t>Hosting Public Hearings &amp; Listening to Community Input</a:t>
          </a:r>
        </a:p>
      </dgm:t>
    </dgm:pt>
    <dgm:pt modelId="{A6BA6907-8661-45F3-8A8E-54FB55621E40}" type="parTrans" cxnId="{015AA3B4-D231-48CA-AD12-17B7FD484C04}">
      <dgm:prSet/>
      <dgm:spPr/>
      <dgm:t>
        <a:bodyPr/>
        <a:lstStyle/>
        <a:p>
          <a:endParaRPr lang="en-US" sz="3200"/>
        </a:p>
      </dgm:t>
    </dgm:pt>
    <dgm:pt modelId="{D93E6219-32B2-4C05-82AA-24A797F8B4B7}" type="sibTrans" cxnId="{015AA3B4-D231-48CA-AD12-17B7FD484C04}">
      <dgm:prSet/>
      <dgm:spPr/>
      <dgm:t>
        <a:bodyPr/>
        <a:lstStyle/>
        <a:p>
          <a:endParaRPr lang="en-US"/>
        </a:p>
      </dgm:t>
    </dgm:pt>
    <dgm:pt modelId="{C81F380A-E7B4-4E34-8358-CDA44A1BE32E}">
      <dgm:prSet/>
      <dgm:spPr/>
      <dgm:t>
        <a:bodyPr/>
        <a:lstStyle/>
        <a:p>
          <a:r>
            <a:rPr lang="en-US"/>
            <a:t>Environmental Review &amp; Compliance on the Mitigation Monitoring Program to comply with CEQA</a:t>
          </a:r>
        </a:p>
      </dgm:t>
    </dgm:pt>
    <dgm:pt modelId="{92545E4B-9668-49AB-95A3-A600E93E8C37}" type="parTrans" cxnId="{57751B52-0145-435F-95D7-6A4AA2594849}">
      <dgm:prSet/>
      <dgm:spPr/>
      <dgm:t>
        <a:bodyPr/>
        <a:lstStyle/>
        <a:p>
          <a:endParaRPr lang="en-US" sz="3200"/>
        </a:p>
      </dgm:t>
    </dgm:pt>
    <dgm:pt modelId="{D7A2FEB8-259C-4BAA-AF94-2A0DFD4CDF80}" type="sibTrans" cxnId="{57751B52-0145-435F-95D7-6A4AA2594849}">
      <dgm:prSet/>
      <dgm:spPr/>
      <dgm:t>
        <a:bodyPr/>
        <a:lstStyle/>
        <a:p>
          <a:endParaRPr lang="en-US"/>
        </a:p>
      </dgm:t>
    </dgm:pt>
    <dgm:pt modelId="{36689BC2-6499-4E3F-8248-B473E61A17CE}" type="pres">
      <dgm:prSet presAssocID="{93654C0C-2B5E-4C22-8372-340D70D74B07}" presName="diagram" presStyleCnt="0">
        <dgm:presLayoutVars>
          <dgm:dir/>
          <dgm:resizeHandles val="exact"/>
        </dgm:presLayoutVars>
      </dgm:prSet>
      <dgm:spPr/>
    </dgm:pt>
    <dgm:pt modelId="{1453F7CA-A7F0-433C-91CE-C3B2D6565725}" type="pres">
      <dgm:prSet presAssocID="{4E16DF87-7C8B-4CAB-903B-B81A9F84AD40}" presName="node" presStyleLbl="node1" presStyleIdx="0" presStyleCnt="3">
        <dgm:presLayoutVars>
          <dgm:bulletEnabled val="1"/>
        </dgm:presLayoutVars>
      </dgm:prSet>
      <dgm:spPr/>
    </dgm:pt>
    <dgm:pt modelId="{412B9F6A-C396-4D53-8A8D-160E09B1DA3D}" type="pres">
      <dgm:prSet presAssocID="{902DD49C-A9D9-4A98-B886-A27CC2308215}" presName="sibTrans" presStyleCnt="0"/>
      <dgm:spPr/>
    </dgm:pt>
    <dgm:pt modelId="{18368F9F-9C47-422F-A05F-4205D0A14D3D}" type="pres">
      <dgm:prSet presAssocID="{B5531031-3A55-4D42-AA73-25324809A976}" presName="node" presStyleLbl="node1" presStyleIdx="1" presStyleCnt="3">
        <dgm:presLayoutVars>
          <dgm:bulletEnabled val="1"/>
        </dgm:presLayoutVars>
      </dgm:prSet>
      <dgm:spPr/>
    </dgm:pt>
    <dgm:pt modelId="{6A582A1D-7567-471D-B0F9-68EA7CE8D922}" type="pres">
      <dgm:prSet presAssocID="{D93E6219-32B2-4C05-82AA-24A797F8B4B7}" presName="sibTrans" presStyleCnt="0"/>
      <dgm:spPr/>
    </dgm:pt>
    <dgm:pt modelId="{456A3E2B-E573-4BE0-9178-203E4547A940}" type="pres">
      <dgm:prSet presAssocID="{C81F380A-E7B4-4E34-8358-CDA44A1BE32E}" presName="node" presStyleLbl="node1" presStyleIdx="2" presStyleCnt="3">
        <dgm:presLayoutVars>
          <dgm:bulletEnabled val="1"/>
        </dgm:presLayoutVars>
      </dgm:prSet>
      <dgm:spPr/>
    </dgm:pt>
  </dgm:ptLst>
  <dgm:cxnLst>
    <dgm:cxn modelId="{34E4750C-D063-4CD7-B01C-E2CF0FC7A01F}" type="presOf" srcId="{4E16DF87-7C8B-4CAB-903B-B81A9F84AD40}" destId="{1453F7CA-A7F0-433C-91CE-C3B2D6565725}" srcOrd="0" destOrd="0" presId="urn:microsoft.com/office/officeart/2005/8/layout/default"/>
    <dgm:cxn modelId="{854FF932-F6C0-4625-B8F2-E4DB4B917167}" type="presOf" srcId="{93654C0C-2B5E-4C22-8372-340D70D74B07}" destId="{36689BC2-6499-4E3F-8248-B473E61A17CE}" srcOrd="0" destOrd="0" presId="urn:microsoft.com/office/officeart/2005/8/layout/default"/>
    <dgm:cxn modelId="{AE51D461-2AA8-4D5E-A684-A1D851DAF196}" type="presOf" srcId="{C81F380A-E7B4-4E34-8358-CDA44A1BE32E}" destId="{456A3E2B-E573-4BE0-9178-203E4547A940}" srcOrd="0" destOrd="0" presId="urn:microsoft.com/office/officeart/2005/8/layout/default"/>
    <dgm:cxn modelId="{57751B52-0145-435F-95D7-6A4AA2594849}" srcId="{93654C0C-2B5E-4C22-8372-340D70D74B07}" destId="{C81F380A-E7B4-4E34-8358-CDA44A1BE32E}" srcOrd="2" destOrd="0" parTransId="{92545E4B-9668-49AB-95A3-A600E93E8C37}" sibTransId="{D7A2FEB8-259C-4BAA-AF94-2A0DFD4CDF80}"/>
    <dgm:cxn modelId="{015AA3B4-D231-48CA-AD12-17B7FD484C04}" srcId="{93654C0C-2B5E-4C22-8372-340D70D74B07}" destId="{B5531031-3A55-4D42-AA73-25324809A976}" srcOrd="1" destOrd="0" parTransId="{A6BA6907-8661-45F3-8A8E-54FB55621E40}" sibTransId="{D93E6219-32B2-4C05-82AA-24A797F8B4B7}"/>
    <dgm:cxn modelId="{31D922DC-5A57-4563-98A0-6A2D7BA60E88}" type="presOf" srcId="{B5531031-3A55-4D42-AA73-25324809A976}" destId="{18368F9F-9C47-422F-A05F-4205D0A14D3D}" srcOrd="0" destOrd="0" presId="urn:microsoft.com/office/officeart/2005/8/layout/default"/>
    <dgm:cxn modelId="{434800F1-D169-4B4D-B9D7-8F81DCA94F99}" srcId="{93654C0C-2B5E-4C22-8372-340D70D74B07}" destId="{4E16DF87-7C8B-4CAB-903B-B81A9F84AD40}" srcOrd="0" destOrd="0" parTransId="{18AEF336-5A93-4B83-BA3D-25E625962322}" sibTransId="{902DD49C-A9D9-4A98-B886-A27CC2308215}"/>
    <dgm:cxn modelId="{25791C1A-CDF1-45A8-9A98-A6CC8589F1B1}" type="presParOf" srcId="{36689BC2-6499-4E3F-8248-B473E61A17CE}" destId="{1453F7CA-A7F0-433C-91CE-C3B2D6565725}" srcOrd="0" destOrd="0" presId="urn:microsoft.com/office/officeart/2005/8/layout/default"/>
    <dgm:cxn modelId="{90E5DC9A-CF88-4AA5-8DB4-0CCC9D2FBEC8}" type="presParOf" srcId="{36689BC2-6499-4E3F-8248-B473E61A17CE}" destId="{412B9F6A-C396-4D53-8A8D-160E09B1DA3D}" srcOrd="1" destOrd="0" presId="urn:microsoft.com/office/officeart/2005/8/layout/default"/>
    <dgm:cxn modelId="{1FBCEBD5-0E29-43BC-B448-07D61D9B2051}" type="presParOf" srcId="{36689BC2-6499-4E3F-8248-B473E61A17CE}" destId="{18368F9F-9C47-422F-A05F-4205D0A14D3D}" srcOrd="2" destOrd="0" presId="urn:microsoft.com/office/officeart/2005/8/layout/default"/>
    <dgm:cxn modelId="{522FF406-5B43-4B97-879D-0CBBBF2E913B}" type="presParOf" srcId="{36689BC2-6499-4E3F-8248-B473E61A17CE}" destId="{6A582A1D-7567-471D-B0F9-68EA7CE8D922}" srcOrd="3" destOrd="0" presId="urn:microsoft.com/office/officeart/2005/8/layout/default"/>
    <dgm:cxn modelId="{3B3BD76C-903E-4EDC-95C2-417C7A7878C4}" type="presParOf" srcId="{36689BC2-6499-4E3F-8248-B473E61A17CE}" destId="{456A3E2B-E573-4BE0-9178-203E4547A940}"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81A1F9E-DA9C-46B7-B14C-F2F1D2D7F28C}"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73B60D51-D0DE-4E28-A6B1-06661CE35750}">
      <dgm:prSet custT="1"/>
      <dgm:spPr/>
      <dgm:t>
        <a:bodyPr/>
        <a:lstStyle/>
        <a:p>
          <a:endParaRPr lang="en-US" sz="1400"/>
        </a:p>
        <a:p>
          <a:endParaRPr lang="en-US" sz="1400"/>
        </a:p>
        <a:p>
          <a:r>
            <a:rPr lang="en-US" sz="1400"/>
            <a:t>Final review and approval of the recommended items from the Planning Commission</a:t>
          </a:r>
        </a:p>
        <a:p>
          <a:r>
            <a:rPr lang="en-US" sz="1400"/>
            <a:t>- Master Phasing Plans</a:t>
          </a:r>
        </a:p>
        <a:p>
          <a:r>
            <a:rPr lang="en-US" sz="1400"/>
            <a:t>- Master Site Plans</a:t>
          </a:r>
        </a:p>
        <a:p>
          <a:r>
            <a:rPr lang="en-US" sz="1400"/>
            <a:t>- Architectural Designs </a:t>
          </a:r>
        </a:p>
        <a:p>
          <a:r>
            <a:rPr lang="en-US" sz="1400"/>
            <a:t>- Park and Landscape Designs</a:t>
          </a:r>
        </a:p>
        <a:p>
          <a:endParaRPr lang="en-US" sz="1400"/>
        </a:p>
        <a:p>
          <a:pPr>
            <a:spcAft>
              <a:spcPct val="35000"/>
            </a:spcAft>
          </a:pPr>
          <a:endParaRPr lang="en-US" sz="1400"/>
        </a:p>
      </dgm:t>
    </dgm:pt>
    <dgm:pt modelId="{805A06F5-D622-4C08-87B4-A4B7835FF23F}" type="parTrans" cxnId="{8D1FB4A4-5280-4A75-81A4-882107BB12A5}">
      <dgm:prSet/>
      <dgm:spPr/>
      <dgm:t>
        <a:bodyPr/>
        <a:lstStyle/>
        <a:p>
          <a:endParaRPr lang="en-US" sz="3200"/>
        </a:p>
      </dgm:t>
    </dgm:pt>
    <dgm:pt modelId="{A3E7643C-FF1A-45D5-AC51-9141A8C16794}" type="sibTrans" cxnId="{8D1FB4A4-5280-4A75-81A4-882107BB12A5}">
      <dgm:prSet/>
      <dgm:spPr/>
      <dgm:t>
        <a:bodyPr/>
        <a:lstStyle/>
        <a:p>
          <a:endParaRPr lang="en-US" sz="2000"/>
        </a:p>
      </dgm:t>
    </dgm:pt>
    <dgm:pt modelId="{4EC42FB7-7F2D-4DCA-B5C7-58848D2BA932}">
      <dgm:prSet custT="1"/>
      <dgm:spPr/>
      <dgm:t>
        <a:bodyPr/>
        <a:lstStyle/>
        <a:p>
          <a:r>
            <a:rPr lang="en-US" sz="1600"/>
            <a:t>Budgeting &amp; Funding Decisions for Public Facilities, Development Impact Fees, Comprehensive Financing Plan</a:t>
          </a:r>
        </a:p>
      </dgm:t>
    </dgm:pt>
    <dgm:pt modelId="{F93A4157-2997-4A38-91CE-0133042D1E5A}" type="parTrans" cxnId="{1FDE9345-8980-431A-8DB8-0A77BB91F7CE}">
      <dgm:prSet/>
      <dgm:spPr/>
      <dgm:t>
        <a:bodyPr/>
        <a:lstStyle/>
        <a:p>
          <a:endParaRPr lang="en-US" sz="3200"/>
        </a:p>
      </dgm:t>
    </dgm:pt>
    <dgm:pt modelId="{063F8F0F-D171-453C-8F4E-4AEA7619A585}" type="sibTrans" cxnId="{1FDE9345-8980-431A-8DB8-0A77BB91F7CE}">
      <dgm:prSet/>
      <dgm:spPr/>
      <dgm:t>
        <a:bodyPr/>
        <a:lstStyle/>
        <a:p>
          <a:endParaRPr lang="en-US" sz="2000"/>
        </a:p>
      </dgm:t>
    </dgm:pt>
    <dgm:pt modelId="{297630F1-86F3-4B74-8D42-D58B1C940EB1}">
      <dgm:prSet custT="1"/>
      <dgm:spPr/>
      <dgm:t>
        <a:bodyPr/>
        <a:lstStyle/>
        <a:p>
          <a:r>
            <a:rPr lang="en-US" sz="1600"/>
            <a:t>Overseeing Implementation &amp; Amendments like the Mitigation Monitoring Program for CEQA and finalizing the Development Agreement</a:t>
          </a:r>
        </a:p>
      </dgm:t>
    </dgm:pt>
    <dgm:pt modelId="{8632FAEC-F7FE-404F-83E5-6B9DD3333D09}" type="parTrans" cxnId="{45FE5E5B-658C-4AD9-9AC7-4D183258CAE0}">
      <dgm:prSet/>
      <dgm:spPr/>
      <dgm:t>
        <a:bodyPr/>
        <a:lstStyle/>
        <a:p>
          <a:endParaRPr lang="en-US" sz="3200"/>
        </a:p>
      </dgm:t>
    </dgm:pt>
    <dgm:pt modelId="{6045F9D5-5630-409E-8BEE-0E78FDE63097}" type="sibTrans" cxnId="{45FE5E5B-658C-4AD9-9AC7-4D183258CAE0}">
      <dgm:prSet/>
      <dgm:spPr/>
      <dgm:t>
        <a:bodyPr/>
        <a:lstStyle/>
        <a:p>
          <a:endParaRPr lang="en-US" sz="2000"/>
        </a:p>
      </dgm:t>
    </dgm:pt>
    <dgm:pt modelId="{5586231D-AD9A-4BB8-AEB7-756EED9EB23B}">
      <dgm:prSet custT="1"/>
      <dgm:spPr/>
      <dgm:t>
        <a:bodyPr/>
        <a:lstStyle/>
        <a:p>
          <a:r>
            <a:rPr lang="en-US" sz="1600"/>
            <a:t>Making Final Decisions on the Implementation of the Specific Plan Policies to conform with General Plan Policies</a:t>
          </a:r>
        </a:p>
      </dgm:t>
    </dgm:pt>
    <dgm:pt modelId="{36D1F2A4-010B-4DF8-9AAC-68CBDA0367F2}" type="parTrans" cxnId="{D53B5B6D-FB44-42EA-955A-A3ADA0F9CD21}">
      <dgm:prSet/>
      <dgm:spPr/>
      <dgm:t>
        <a:bodyPr/>
        <a:lstStyle/>
        <a:p>
          <a:endParaRPr lang="en-US"/>
        </a:p>
      </dgm:t>
    </dgm:pt>
    <dgm:pt modelId="{9090409C-3BE9-4C07-B27A-8E01C9B74473}" type="sibTrans" cxnId="{D53B5B6D-FB44-42EA-955A-A3ADA0F9CD21}">
      <dgm:prSet/>
      <dgm:spPr/>
      <dgm:t>
        <a:bodyPr/>
        <a:lstStyle/>
        <a:p>
          <a:endParaRPr lang="en-US"/>
        </a:p>
      </dgm:t>
    </dgm:pt>
    <dgm:pt modelId="{4945BAF4-EA35-4A97-BDFD-6C16740DD505}" type="pres">
      <dgm:prSet presAssocID="{081A1F9E-DA9C-46B7-B14C-F2F1D2D7F28C}" presName="diagram" presStyleCnt="0">
        <dgm:presLayoutVars>
          <dgm:dir/>
          <dgm:resizeHandles val="exact"/>
        </dgm:presLayoutVars>
      </dgm:prSet>
      <dgm:spPr/>
    </dgm:pt>
    <dgm:pt modelId="{41E92BA5-31BD-421B-84C8-C823992DC59E}" type="pres">
      <dgm:prSet presAssocID="{73B60D51-D0DE-4E28-A6B1-06661CE35750}" presName="node" presStyleLbl="node1" presStyleIdx="0" presStyleCnt="4" custScaleY="123373">
        <dgm:presLayoutVars>
          <dgm:bulletEnabled val="1"/>
        </dgm:presLayoutVars>
      </dgm:prSet>
      <dgm:spPr/>
    </dgm:pt>
    <dgm:pt modelId="{0D4B3B9E-ECD8-43C0-9E93-06C6F2CC397C}" type="pres">
      <dgm:prSet presAssocID="{A3E7643C-FF1A-45D5-AC51-9141A8C16794}" presName="sibTrans" presStyleCnt="0"/>
      <dgm:spPr/>
    </dgm:pt>
    <dgm:pt modelId="{E163A50D-BAEF-4659-849C-AD782BF4EAE0}" type="pres">
      <dgm:prSet presAssocID="{4EC42FB7-7F2D-4DCA-B5C7-58848D2BA932}" presName="node" presStyleLbl="node1" presStyleIdx="1" presStyleCnt="4" custScaleY="121025">
        <dgm:presLayoutVars>
          <dgm:bulletEnabled val="1"/>
        </dgm:presLayoutVars>
      </dgm:prSet>
      <dgm:spPr/>
    </dgm:pt>
    <dgm:pt modelId="{8F820259-0E5E-451C-B3C0-E70D6562785A}" type="pres">
      <dgm:prSet presAssocID="{063F8F0F-D171-453C-8F4E-4AEA7619A585}" presName="sibTrans" presStyleCnt="0"/>
      <dgm:spPr/>
    </dgm:pt>
    <dgm:pt modelId="{052A710D-D7C2-4EDB-A3F9-E640C03F623F}" type="pres">
      <dgm:prSet presAssocID="{297630F1-86F3-4B74-8D42-D58B1C940EB1}" presName="node" presStyleLbl="node1" presStyleIdx="2" presStyleCnt="4" custScaleY="119851">
        <dgm:presLayoutVars>
          <dgm:bulletEnabled val="1"/>
        </dgm:presLayoutVars>
      </dgm:prSet>
      <dgm:spPr/>
    </dgm:pt>
    <dgm:pt modelId="{22A5162C-EB07-4FEF-BBEF-62B11A53152D}" type="pres">
      <dgm:prSet presAssocID="{6045F9D5-5630-409E-8BEE-0E78FDE63097}" presName="sibTrans" presStyleCnt="0"/>
      <dgm:spPr/>
    </dgm:pt>
    <dgm:pt modelId="{CF78FED0-368F-4431-8C3D-E8B722E3D421}" type="pres">
      <dgm:prSet presAssocID="{5586231D-AD9A-4BB8-AEB7-756EED9EB23B}" presName="node" presStyleLbl="node1" presStyleIdx="3" presStyleCnt="4">
        <dgm:presLayoutVars>
          <dgm:bulletEnabled val="1"/>
        </dgm:presLayoutVars>
      </dgm:prSet>
      <dgm:spPr/>
    </dgm:pt>
  </dgm:ptLst>
  <dgm:cxnLst>
    <dgm:cxn modelId="{CDA52706-3417-4E04-A83C-64CA05797A2F}" type="presOf" srcId="{5586231D-AD9A-4BB8-AEB7-756EED9EB23B}" destId="{CF78FED0-368F-4431-8C3D-E8B722E3D421}" srcOrd="0" destOrd="0" presId="urn:microsoft.com/office/officeart/2005/8/layout/default"/>
    <dgm:cxn modelId="{FD486806-71A7-4F44-AB3B-1DB762DEE3FC}" type="presOf" srcId="{4EC42FB7-7F2D-4DCA-B5C7-58848D2BA932}" destId="{E163A50D-BAEF-4659-849C-AD782BF4EAE0}" srcOrd="0" destOrd="0" presId="urn:microsoft.com/office/officeart/2005/8/layout/default"/>
    <dgm:cxn modelId="{45FE5E5B-658C-4AD9-9AC7-4D183258CAE0}" srcId="{081A1F9E-DA9C-46B7-B14C-F2F1D2D7F28C}" destId="{297630F1-86F3-4B74-8D42-D58B1C940EB1}" srcOrd="2" destOrd="0" parTransId="{8632FAEC-F7FE-404F-83E5-6B9DD3333D09}" sibTransId="{6045F9D5-5630-409E-8BEE-0E78FDE63097}"/>
    <dgm:cxn modelId="{1FDE9345-8980-431A-8DB8-0A77BB91F7CE}" srcId="{081A1F9E-DA9C-46B7-B14C-F2F1D2D7F28C}" destId="{4EC42FB7-7F2D-4DCA-B5C7-58848D2BA932}" srcOrd="1" destOrd="0" parTransId="{F93A4157-2997-4A38-91CE-0133042D1E5A}" sibTransId="{063F8F0F-D171-453C-8F4E-4AEA7619A585}"/>
    <dgm:cxn modelId="{D53B5B6D-FB44-42EA-955A-A3ADA0F9CD21}" srcId="{081A1F9E-DA9C-46B7-B14C-F2F1D2D7F28C}" destId="{5586231D-AD9A-4BB8-AEB7-756EED9EB23B}" srcOrd="3" destOrd="0" parTransId="{36D1F2A4-010B-4DF8-9AAC-68CBDA0367F2}" sibTransId="{9090409C-3BE9-4C07-B27A-8E01C9B74473}"/>
    <dgm:cxn modelId="{44B1C271-54C5-4A56-AACE-B5B358CC3381}" type="presOf" srcId="{297630F1-86F3-4B74-8D42-D58B1C940EB1}" destId="{052A710D-D7C2-4EDB-A3F9-E640C03F623F}" srcOrd="0" destOrd="0" presId="urn:microsoft.com/office/officeart/2005/8/layout/default"/>
    <dgm:cxn modelId="{3B131859-4DB2-4E94-A80D-10564231FDF2}" type="presOf" srcId="{081A1F9E-DA9C-46B7-B14C-F2F1D2D7F28C}" destId="{4945BAF4-EA35-4A97-BDFD-6C16740DD505}" srcOrd="0" destOrd="0" presId="urn:microsoft.com/office/officeart/2005/8/layout/default"/>
    <dgm:cxn modelId="{8D1FB4A4-5280-4A75-81A4-882107BB12A5}" srcId="{081A1F9E-DA9C-46B7-B14C-F2F1D2D7F28C}" destId="{73B60D51-D0DE-4E28-A6B1-06661CE35750}" srcOrd="0" destOrd="0" parTransId="{805A06F5-D622-4C08-87B4-A4B7835FF23F}" sibTransId="{A3E7643C-FF1A-45D5-AC51-9141A8C16794}"/>
    <dgm:cxn modelId="{B33C7DAE-BF33-4E2D-BA08-386347D4E6AF}" type="presOf" srcId="{73B60D51-D0DE-4E28-A6B1-06661CE35750}" destId="{41E92BA5-31BD-421B-84C8-C823992DC59E}" srcOrd="0" destOrd="0" presId="urn:microsoft.com/office/officeart/2005/8/layout/default"/>
    <dgm:cxn modelId="{7A6CF5AE-80B0-42D0-8DF8-68880C7F89E1}" type="presParOf" srcId="{4945BAF4-EA35-4A97-BDFD-6C16740DD505}" destId="{41E92BA5-31BD-421B-84C8-C823992DC59E}" srcOrd="0" destOrd="0" presId="urn:microsoft.com/office/officeart/2005/8/layout/default"/>
    <dgm:cxn modelId="{6C82C2A4-23AA-4C5B-AF8B-0F86CE3FEA1B}" type="presParOf" srcId="{4945BAF4-EA35-4A97-BDFD-6C16740DD505}" destId="{0D4B3B9E-ECD8-43C0-9E93-06C6F2CC397C}" srcOrd="1" destOrd="0" presId="urn:microsoft.com/office/officeart/2005/8/layout/default"/>
    <dgm:cxn modelId="{501F6F52-A120-4442-AF5B-F7D0BC1FFB36}" type="presParOf" srcId="{4945BAF4-EA35-4A97-BDFD-6C16740DD505}" destId="{E163A50D-BAEF-4659-849C-AD782BF4EAE0}" srcOrd="2" destOrd="0" presId="urn:microsoft.com/office/officeart/2005/8/layout/default"/>
    <dgm:cxn modelId="{FB4659E7-B867-4D20-86F8-95CC82DC0B78}" type="presParOf" srcId="{4945BAF4-EA35-4A97-BDFD-6C16740DD505}" destId="{8F820259-0E5E-451C-B3C0-E70D6562785A}" srcOrd="3" destOrd="0" presId="urn:microsoft.com/office/officeart/2005/8/layout/default"/>
    <dgm:cxn modelId="{D905A9C7-47A3-4C0E-8D29-AD1BDBA11948}" type="presParOf" srcId="{4945BAF4-EA35-4A97-BDFD-6C16740DD505}" destId="{052A710D-D7C2-4EDB-A3F9-E640C03F623F}" srcOrd="4" destOrd="0" presId="urn:microsoft.com/office/officeart/2005/8/layout/default"/>
    <dgm:cxn modelId="{74B33B7E-9119-4288-BA00-75F16963F794}" type="presParOf" srcId="{4945BAF4-EA35-4A97-BDFD-6C16740DD505}" destId="{22A5162C-EB07-4FEF-BBEF-62B11A53152D}" srcOrd="5" destOrd="0" presId="urn:microsoft.com/office/officeart/2005/8/layout/default"/>
    <dgm:cxn modelId="{AFB30A27-84ED-4E23-97CD-26C404819156}" type="presParOf" srcId="{4945BAF4-EA35-4A97-BDFD-6C16740DD505}" destId="{CF78FED0-368F-4431-8C3D-E8B722E3D421}"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137C6F6-F2D7-43BF-96CC-921887581723}" type="doc">
      <dgm:prSet loTypeId="urn:microsoft.com/office/officeart/2005/8/layout/list1" loCatId="list" qsTypeId="urn:microsoft.com/office/officeart/2005/8/quickstyle/simple1" qsCatId="simple" csTypeId="urn:microsoft.com/office/officeart/2005/8/colors/colorful2" csCatId="colorful" phldr="1"/>
      <dgm:spPr/>
      <dgm:t>
        <a:bodyPr/>
        <a:lstStyle/>
        <a:p>
          <a:endParaRPr lang="en-US"/>
        </a:p>
      </dgm:t>
    </dgm:pt>
    <dgm:pt modelId="{95A5D31A-5BA9-4B53-8BEA-29AB1D7F558B}">
      <dgm:prSet/>
      <dgm:spPr/>
      <dgm:t>
        <a:bodyPr/>
        <a:lstStyle/>
        <a:p>
          <a:r>
            <a:rPr lang="en-US"/>
            <a:t>Environmental Review Process</a:t>
          </a:r>
        </a:p>
      </dgm:t>
    </dgm:pt>
    <dgm:pt modelId="{F16C0713-4420-4B33-8819-3FFBD8E4845D}" type="parTrans" cxnId="{07966AC3-A63E-4A2A-A1D3-77EC0EFB6F68}">
      <dgm:prSet/>
      <dgm:spPr/>
      <dgm:t>
        <a:bodyPr/>
        <a:lstStyle/>
        <a:p>
          <a:endParaRPr lang="en-US"/>
        </a:p>
      </dgm:t>
    </dgm:pt>
    <dgm:pt modelId="{C291C409-EA72-4619-B5E3-BDE868FDA9E8}" type="sibTrans" cxnId="{07966AC3-A63E-4A2A-A1D3-77EC0EFB6F68}">
      <dgm:prSet/>
      <dgm:spPr/>
      <dgm:t>
        <a:bodyPr/>
        <a:lstStyle/>
        <a:p>
          <a:endParaRPr lang="en-US"/>
        </a:p>
      </dgm:t>
    </dgm:pt>
    <dgm:pt modelId="{6E095FA2-70E3-48CD-AC5A-79E469F0306E}">
      <dgm:prSet/>
      <dgm:spPr/>
      <dgm:t>
        <a:bodyPr/>
        <a:lstStyle/>
        <a:p>
          <a:r>
            <a:rPr lang="en-US"/>
            <a:t>Project Categories </a:t>
          </a:r>
        </a:p>
      </dgm:t>
    </dgm:pt>
    <dgm:pt modelId="{1A912772-E331-4A9E-8B5B-076B0C67D001}" type="parTrans" cxnId="{F17E216D-FBED-4883-B219-EE46F8386BA6}">
      <dgm:prSet/>
      <dgm:spPr/>
      <dgm:t>
        <a:bodyPr/>
        <a:lstStyle/>
        <a:p>
          <a:endParaRPr lang="en-US"/>
        </a:p>
      </dgm:t>
    </dgm:pt>
    <dgm:pt modelId="{0A80E3F5-AA87-461F-852E-76DD40831366}" type="sibTrans" cxnId="{F17E216D-FBED-4883-B219-EE46F8386BA6}">
      <dgm:prSet/>
      <dgm:spPr/>
      <dgm:t>
        <a:bodyPr/>
        <a:lstStyle/>
        <a:p>
          <a:endParaRPr lang="en-US"/>
        </a:p>
      </dgm:t>
    </dgm:pt>
    <dgm:pt modelId="{B0F1F6F2-05F1-45E7-BA4F-2B7E1F11207A}">
      <dgm:prSet/>
      <dgm:spPr/>
      <dgm:t>
        <a:bodyPr/>
        <a:lstStyle/>
        <a:p>
          <a:r>
            <a:rPr lang="en-US"/>
            <a:t>Exempt Projects</a:t>
          </a:r>
        </a:p>
      </dgm:t>
    </dgm:pt>
    <dgm:pt modelId="{E0C65F1D-7C18-46FD-9789-1ED8392E3EF7}" type="parTrans" cxnId="{58AB4173-A0EB-41D3-8310-267299F91003}">
      <dgm:prSet/>
      <dgm:spPr/>
      <dgm:t>
        <a:bodyPr/>
        <a:lstStyle/>
        <a:p>
          <a:endParaRPr lang="en-US"/>
        </a:p>
      </dgm:t>
    </dgm:pt>
    <dgm:pt modelId="{45B46E1D-3EEE-4943-9484-1EF3BD567671}" type="sibTrans" cxnId="{58AB4173-A0EB-41D3-8310-267299F91003}">
      <dgm:prSet/>
      <dgm:spPr/>
      <dgm:t>
        <a:bodyPr/>
        <a:lstStyle/>
        <a:p>
          <a:endParaRPr lang="en-US"/>
        </a:p>
      </dgm:t>
    </dgm:pt>
    <dgm:pt modelId="{CDFDC445-7437-43E8-A03C-AD6D68C29AAD}">
      <dgm:prSet/>
      <dgm:spPr/>
      <dgm:t>
        <a:bodyPr/>
        <a:lstStyle/>
        <a:p>
          <a:r>
            <a:rPr lang="en-US"/>
            <a:t>Negtive Declaration (ND) </a:t>
          </a:r>
        </a:p>
      </dgm:t>
    </dgm:pt>
    <dgm:pt modelId="{44E1C347-1D0F-4148-AFE8-19B9CB6569E3}" type="parTrans" cxnId="{DF5DFB53-6CCE-4458-85B1-0C21D4BC05A8}">
      <dgm:prSet/>
      <dgm:spPr/>
      <dgm:t>
        <a:bodyPr/>
        <a:lstStyle/>
        <a:p>
          <a:endParaRPr lang="en-US"/>
        </a:p>
      </dgm:t>
    </dgm:pt>
    <dgm:pt modelId="{6A582845-17DF-4F07-876C-7A5B1DECF83C}" type="sibTrans" cxnId="{DF5DFB53-6CCE-4458-85B1-0C21D4BC05A8}">
      <dgm:prSet/>
      <dgm:spPr/>
      <dgm:t>
        <a:bodyPr/>
        <a:lstStyle/>
        <a:p>
          <a:endParaRPr lang="en-US"/>
        </a:p>
      </dgm:t>
    </dgm:pt>
    <dgm:pt modelId="{4E5B746B-24DF-4DCD-8212-470794EBCC69}">
      <dgm:prSet/>
      <dgm:spPr/>
      <dgm:t>
        <a:bodyPr/>
        <a:lstStyle/>
        <a:p>
          <a:r>
            <a:rPr lang="en-US"/>
            <a:t>Mitigated Negative Declaration (MND)</a:t>
          </a:r>
        </a:p>
      </dgm:t>
    </dgm:pt>
    <dgm:pt modelId="{E361118A-D9B8-45FC-A0CE-1473C2F28696}" type="parTrans" cxnId="{8E376FEF-A732-402D-94DB-383B267D5D16}">
      <dgm:prSet/>
      <dgm:spPr/>
      <dgm:t>
        <a:bodyPr/>
        <a:lstStyle/>
        <a:p>
          <a:endParaRPr lang="en-US"/>
        </a:p>
      </dgm:t>
    </dgm:pt>
    <dgm:pt modelId="{FDA099D7-0FB3-49BD-89CD-ED90C7D7DE82}" type="sibTrans" cxnId="{8E376FEF-A732-402D-94DB-383B267D5D16}">
      <dgm:prSet/>
      <dgm:spPr/>
      <dgm:t>
        <a:bodyPr/>
        <a:lstStyle/>
        <a:p>
          <a:endParaRPr lang="en-US"/>
        </a:p>
      </dgm:t>
    </dgm:pt>
    <dgm:pt modelId="{32C98C96-AB1E-4657-B9FC-0E0E433A9348}">
      <dgm:prSet/>
      <dgm:spPr/>
      <dgm:t>
        <a:bodyPr/>
        <a:lstStyle/>
        <a:p>
          <a:r>
            <a:rPr lang="en-US"/>
            <a:t>Environmental Impact Report (EIR)</a:t>
          </a:r>
        </a:p>
      </dgm:t>
    </dgm:pt>
    <dgm:pt modelId="{E7CAD47A-58E7-423F-918E-A508F0CF9D06}" type="parTrans" cxnId="{335DB77A-B641-4F7A-9D14-B20BB99098FA}">
      <dgm:prSet/>
      <dgm:spPr/>
      <dgm:t>
        <a:bodyPr/>
        <a:lstStyle/>
        <a:p>
          <a:endParaRPr lang="en-US"/>
        </a:p>
      </dgm:t>
    </dgm:pt>
    <dgm:pt modelId="{D9835F5F-7EEE-4F2C-8FB6-881F607999CF}" type="sibTrans" cxnId="{335DB77A-B641-4F7A-9D14-B20BB99098FA}">
      <dgm:prSet/>
      <dgm:spPr/>
      <dgm:t>
        <a:bodyPr/>
        <a:lstStyle/>
        <a:p>
          <a:endParaRPr lang="en-US"/>
        </a:p>
      </dgm:t>
    </dgm:pt>
    <dgm:pt modelId="{4F6286CC-7123-4241-8D77-52FE94A37465}">
      <dgm:prSet/>
      <dgm:spPr/>
      <dgm:t>
        <a:bodyPr/>
        <a:lstStyle/>
        <a:p>
          <a:r>
            <a:rPr lang="en-US"/>
            <a:t>Public Participations – Noticing Requirements </a:t>
          </a:r>
        </a:p>
      </dgm:t>
    </dgm:pt>
    <dgm:pt modelId="{E6814169-7B3D-4DCE-A516-EEF1D2A2FC70}" type="parTrans" cxnId="{4A807107-1183-4E9C-AD98-51B95C5C1328}">
      <dgm:prSet/>
      <dgm:spPr/>
      <dgm:t>
        <a:bodyPr/>
        <a:lstStyle/>
        <a:p>
          <a:endParaRPr lang="en-US"/>
        </a:p>
      </dgm:t>
    </dgm:pt>
    <dgm:pt modelId="{A1104CA6-E9DF-45DA-8CAD-5FB0BA1FA8CB}" type="sibTrans" cxnId="{4A807107-1183-4E9C-AD98-51B95C5C1328}">
      <dgm:prSet/>
      <dgm:spPr/>
      <dgm:t>
        <a:bodyPr/>
        <a:lstStyle/>
        <a:p>
          <a:endParaRPr lang="en-US"/>
        </a:p>
      </dgm:t>
    </dgm:pt>
    <dgm:pt modelId="{956E8A45-6E43-4E83-8E9D-F94882CFED57}">
      <dgm:prSet/>
      <dgm:spPr/>
      <dgm:t>
        <a:bodyPr/>
        <a:lstStyle/>
        <a:p>
          <a:r>
            <a:rPr lang="en-US"/>
            <a:t>Mitigation Measures </a:t>
          </a:r>
        </a:p>
      </dgm:t>
    </dgm:pt>
    <dgm:pt modelId="{E0A4B931-46E1-4C56-BE31-74E8EAB27B40}" type="parTrans" cxnId="{7577A023-C0F6-41FB-AF56-9E35A80E7444}">
      <dgm:prSet/>
      <dgm:spPr/>
      <dgm:t>
        <a:bodyPr/>
        <a:lstStyle/>
        <a:p>
          <a:endParaRPr lang="en-US"/>
        </a:p>
      </dgm:t>
    </dgm:pt>
    <dgm:pt modelId="{57981009-4293-4784-AD0B-6E21E6F95482}" type="sibTrans" cxnId="{7577A023-C0F6-41FB-AF56-9E35A80E7444}">
      <dgm:prSet/>
      <dgm:spPr/>
      <dgm:t>
        <a:bodyPr/>
        <a:lstStyle/>
        <a:p>
          <a:endParaRPr lang="en-US"/>
        </a:p>
      </dgm:t>
    </dgm:pt>
    <dgm:pt modelId="{D480B856-CB09-4B82-9100-D91F14F6229A}">
      <dgm:prSet/>
      <dgm:spPr/>
      <dgm:t>
        <a:bodyPr/>
        <a:lstStyle/>
        <a:p>
          <a:r>
            <a:rPr lang="en-US"/>
            <a:t>Legal Challenges</a:t>
          </a:r>
        </a:p>
      </dgm:t>
    </dgm:pt>
    <dgm:pt modelId="{174FFE5B-95FB-43EF-A6B3-95AE3051BFB5}" type="parTrans" cxnId="{0C8EB58B-7DD4-4AC8-B853-2B06AC2B8ED0}">
      <dgm:prSet/>
      <dgm:spPr/>
      <dgm:t>
        <a:bodyPr/>
        <a:lstStyle/>
        <a:p>
          <a:endParaRPr lang="en-US"/>
        </a:p>
      </dgm:t>
    </dgm:pt>
    <dgm:pt modelId="{F7606E57-A80E-4A31-875F-A1E6D3E6983E}" type="sibTrans" cxnId="{0C8EB58B-7DD4-4AC8-B853-2B06AC2B8ED0}">
      <dgm:prSet/>
      <dgm:spPr/>
      <dgm:t>
        <a:bodyPr/>
        <a:lstStyle/>
        <a:p>
          <a:endParaRPr lang="en-US"/>
        </a:p>
      </dgm:t>
    </dgm:pt>
    <dgm:pt modelId="{D40BB5B0-B9CD-4C8F-B75F-80D7D415DBE9}" type="pres">
      <dgm:prSet presAssocID="{7137C6F6-F2D7-43BF-96CC-921887581723}" presName="linear" presStyleCnt="0">
        <dgm:presLayoutVars>
          <dgm:dir/>
          <dgm:animLvl val="lvl"/>
          <dgm:resizeHandles val="exact"/>
        </dgm:presLayoutVars>
      </dgm:prSet>
      <dgm:spPr/>
    </dgm:pt>
    <dgm:pt modelId="{63480365-CD33-41DE-A346-1ADDA8D5540E}" type="pres">
      <dgm:prSet presAssocID="{95A5D31A-5BA9-4B53-8BEA-29AB1D7F558B}" presName="parentLin" presStyleCnt="0"/>
      <dgm:spPr/>
    </dgm:pt>
    <dgm:pt modelId="{66ABFB7F-8D42-4C5E-A3BC-66983BDD3C56}" type="pres">
      <dgm:prSet presAssocID="{95A5D31A-5BA9-4B53-8BEA-29AB1D7F558B}" presName="parentLeftMargin" presStyleLbl="node1" presStyleIdx="0" presStyleCnt="5"/>
      <dgm:spPr/>
    </dgm:pt>
    <dgm:pt modelId="{A11471A8-1AB0-4D6D-871F-C52BF907B1C3}" type="pres">
      <dgm:prSet presAssocID="{95A5D31A-5BA9-4B53-8BEA-29AB1D7F558B}" presName="parentText" presStyleLbl="node1" presStyleIdx="0" presStyleCnt="5">
        <dgm:presLayoutVars>
          <dgm:chMax val="0"/>
          <dgm:bulletEnabled val="1"/>
        </dgm:presLayoutVars>
      </dgm:prSet>
      <dgm:spPr/>
    </dgm:pt>
    <dgm:pt modelId="{A0ED52F5-D0EB-48F3-9DE1-7CD8D9362F45}" type="pres">
      <dgm:prSet presAssocID="{95A5D31A-5BA9-4B53-8BEA-29AB1D7F558B}" presName="negativeSpace" presStyleCnt="0"/>
      <dgm:spPr/>
    </dgm:pt>
    <dgm:pt modelId="{A99F23AD-14DA-44D4-BDE4-50AC271082DB}" type="pres">
      <dgm:prSet presAssocID="{95A5D31A-5BA9-4B53-8BEA-29AB1D7F558B}" presName="childText" presStyleLbl="conFgAcc1" presStyleIdx="0" presStyleCnt="5">
        <dgm:presLayoutVars>
          <dgm:bulletEnabled val="1"/>
        </dgm:presLayoutVars>
      </dgm:prSet>
      <dgm:spPr/>
    </dgm:pt>
    <dgm:pt modelId="{5FCCD914-D676-405C-B382-4E71C9ACACA7}" type="pres">
      <dgm:prSet presAssocID="{C291C409-EA72-4619-B5E3-BDE868FDA9E8}" presName="spaceBetweenRectangles" presStyleCnt="0"/>
      <dgm:spPr/>
    </dgm:pt>
    <dgm:pt modelId="{74119253-314C-4CAA-A4D1-8DDC4FC8D427}" type="pres">
      <dgm:prSet presAssocID="{6E095FA2-70E3-48CD-AC5A-79E469F0306E}" presName="parentLin" presStyleCnt="0"/>
      <dgm:spPr/>
    </dgm:pt>
    <dgm:pt modelId="{E5D79767-F474-4E9E-8AC7-B3F71D7DB6AE}" type="pres">
      <dgm:prSet presAssocID="{6E095FA2-70E3-48CD-AC5A-79E469F0306E}" presName="parentLeftMargin" presStyleLbl="node1" presStyleIdx="0" presStyleCnt="5"/>
      <dgm:spPr/>
    </dgm:pt>
    <dgm:pt modelId="{E7342040-D261-4043-8A32-E618996A4C0F}" type="pres">
      <dgm:prSet presAssocID="{6E095FA2-70E3-48CD-AC5A-79E469F0306E}" presName="parentText" presStyleLbl="node1" presStyleIdx="1" presStyleCnt="5">
        <dgm:presLayoutVars>
          <dgm:chMax val="0"/>
          <dgm:bulletEnabled val="1"/>
        </dgm:presLayoutVars>
      </dgm:prSet>
      <dgm:spPr/>
    </dgm:pt>
    <dgm:pt modelId="{8F67C6A3-FB2F-4C34-86D2-C38EB954CEAB}" type="pres">
      <dgm:prSet presAssocID="{6E095FA2-70E3-48CD-AC5A-79E469F0306E}" presName="negativeSpace" presStyleCnt="0"/>
      <dgm:spPr/>
    </dgm:pt>
    <dgm:pt modelId="{9D1CE7D9-F0B1-4B24-BA00-F1B39096965F}" type="pres">
      <dgm:prSet presAssocID="{6E095FA2-70E3-48CD-AC5A-79E469F0306E}" presName="childText" presStyleLbl="conFgAcc1" presStyleIdx="1" presStyleCnt="5">
        <dgm:presLayoutVars>
          <dgm:bulletEnabled val="1"/>
        </dgm:presLayoutVars>
      </dgm:prSet>
      <dgm:spPr/>
    </dgm:pt>
    <dgm:pt modelId="{48B2EB45-6146-45A4-9978-15BEC89A719A}" type="pres">
      <dgm:prSet presAssocID="{0A80E3F5-AA87-461F-852E-76DD40831366}" presName="spaceBetweenRectangles" presStyleCnt="0"/>
      <dgm:spPr/>
    </dgm:pt>
    <dgm:pt modelId="{485AAE7C-F644-4549-8CF2-F78ED1E47296}" type="pres">
      <dgm:prSet presAssocID="{4F6286CC-7123-4241-8D77-52FE94A37465}" presName="parentLin" presStyleCnt="0"/>
      <dgm:spPr/>
    </dgm:pt>
    <dgm:pt modelId="{0A83C7AC-9969-4C4C-9623-B03F24629BE3}" type="pres">
      <dgm:prSet presAssocID="{4F6286CC-7123-4241-8D77-52FE94A37465}" presName="parentLeftMargin" presStyleLbl="node1" presStyleIdx="1" presStyleCnt="5"/>
      <dgm:spPr/>
    </dgm:pt>
    <dgm:pt modelId="{C649C13B-A08A-4ABE-BF4C-6B073A2463DD}" type="pres">
      <dgm:prSet presAssocID="{4F6286CC-7123-4241-8D77-52FE94A37465}" presName="parentText" presStyleLbl="node1" presStyleIdx="2" presStyleCnt="5">
        <dgm:presLayoutVars>
          <dgm:chMax val="0"/>
          <dgm:bulletEnabled val="1"/>
        </dgm:presLayoutVars>
      </dgm:prSet>
      <dgm:spPr/>
    </dgm:pt>
    <dgm:pt modelId="{118358B4-4F60-4A9B-BC40-99921DD975F5}" type="pres">
      <dgm:prSet presAssocID="{4F6286CC-7123-4241-8D77-52FE94A37465}" presName="negativeSpace" presStyleCnt="0"/>
      <dgm:spPr/>
    </dgm:pt>
    <dgm:pt modelId="{1AE7E835-4D05-4799-848E-23AC30FDE0C5}" type="pres">
      <dgm:prSet presAssocID="{4F6286CC-7123-4241-8D77-52FE94A37465}" presName="childText" presStyleLbl="conFgAcc1" presStyleIdx="2" presStyleCnt="5">
        <dgm:presLayoutVars>
          <dgm:bulletEnabled val="1"/>
        </dgm:presLayoutVars>
      </dgm:prSet>
      <dgm:spPr/>
    </dgm:pt>
    <dgm:pt modelId="{95FC9932-40C9-463B-BBDA-6EFC97AB17C2}" type="pres">
      <dgm:prSet presAssocID="{A1104CA6-E9DF-45DA-8CAD-5FB0BA1FA8CB}" presName="spaceBetweenRectangles" presStyleCnt="0"/>
      <dgm:spPr/>
    </dgm:pt>
    <dgm:pt modelId="{D939301F-8793-46F1-A8F2-B156D130CE3E}" type="pres">
      <dgm:prSet presAssocID="{956E8A45-6E43-4E83-8E9D-F94882CFED57}" presName="parentLin" presStyleCnt="0"/>
      <dgm:spPr/>
    </dgm:pt>
    <dgm:pt modelId="{B87ED1A0-C760-43F8-9210-93A7065A342B}" type="pres">
      <dgm:prSet presAssocID="{956E8A45-6E43-4E83-8E9D-F94882CFED57}" presName="parentLeftMargin" presStyleLbl="node1" presStyleIdx="2" presStyleCnt="5"/>
      <dgm:spPr/>
    </dgm:pt>
    <dgm:pt modelId="{58E3A722-6677-46BB-B944-5CFFF031211D}" type="pres">
      <dgm:prSet presAssocID="{956E8A45-6E43-4E83-8E9D-F94882CFED57}" presName="parentText" presStyleLbl="node1" presStyleIdx="3" presStyleCnt="5">
        <dgm:presLayoutVars>
          <dgm:chMax val="0"/>
          <dgm:bulletEnabled val="1"/>
        </dgm:presLayoutVars>
      </dgm:prSet>
      <dgm:spPr/>
    </dgm:pt>
    <dgm:pt modelId="{71B73EE7-7246-43B5-9460-8CD08AE3CC35}" type="pres">
      <dgm:prSet presAssocID="{956E8A45-6E43-4E83-8E9D-F94882CFED57}" presName="negativeSpace" presStyleCnt="0"/>
      <dgm:spPr/>
    </dgm:pt>
    <dgm:pt modelId="{CF2AAF6F-81F1-4962-8D85-63A7F5B6642A}" type="pres">
      <dgm:prSet presAssocID="{956E8A45-6E43-4E83-8E9D-F94882CFED57}" presName="childText" presStyleLbl="conFgAcc1" presStyleIdx="3" presStyleCnt="5">
        <dgm:presLayoutVars>
          <dgm:bulletEnabled val="1"/>
        </dgm:presLayoutVars>
      </dgm:prSet>
      <dgm:spPr/>
    </dgm:pt>
    <dgm:pt modelId="{AA3FD33D-5349-44CF-9BA0-2FE1AAD5C75E}" type="pres">
      <dgm:prSet presAssocID="{57981009-4293-4784-AD0B-6E21E6F95482}" presName="spaceBetweenRectangles" presStyleCnt="0"/>
      <dgm:spPr/>
    </dgm:pt>
    <dgm:pt modelId="{02B39CCF-8B95-408D-84DC-4AB80E442BF0}" type="pres">
      <dgm:prSet presAssocID="{D480B856-CB09-4B82-9100-D91F14F6229A}" presName="parentLin" presStyleCnt="0"/>
      <dgm:spPr/>
    </dgm:pt>
    <dgm:pt modelId="{4F5DF833-325D-4278-B61F-3272FB492A41}" type="pres">
      <dgm:prSet presAssocID="{D480B856-CB09-4B82-9100-D91F14F6229A}" presName="parentLeftMargin" presStyleLbl="node1" presStyleIdx="3" presStyleCnt="5"/>
      <dgm:spPr/>
    </dgm:pt>
    <dgm:pt modelId="{012EFEDA-DC4F-4FB2-94C5-B20B2D7554BA}" type="pres">
      <dgm:prSet presAssocID="{D480B856-CB09-4B82-9100-D91F14F6229A}" presName="parentText" presStyleLbl="node1" presStyleIdx="4" presStyleCnt="5">
        <dgm:presLayoutVars>
          <dgm:chMax val="0"/>
          <dgm:bulletEnabled val="1"/>
        </dgm:presLayoutVars>
      </dgm:prSet>
      <dgm:spPr/>
    </dgm:pt>
    <dgm:pt modelId="{24C7671D-3AC8-40F7-BE48-97B024267165}" type="pres">
      <dgm:prSet presAssocID="{D480B856-CB09-4B82-9100-D91F14F6229A}" presName="negativeSpace" presStyleCnt="0"/>
      <dgm:spPr/>
    </dgm:pt>
    <dgm:pt modelId="{5A62E696-745B-4FE5-A7B3-A11FF0CECC1C}" type="pres">
      <dgm:prSet presAssocID="{D480B856-CB09-4B82-9100-D91F14F6229A}" presName="childText" presStyleLbl="conFgAcc1" presStyleIdx="4" presStyleCnt="5">
        <dgm:presLayoutVars>
          <dgm:bulletEnabled val="1"/>
        </dgm:presLayoutVars>
      </dgm:prSet>
      <dgm:spPr/>
    </dgm:pt>
  </dgm:ptLst>
  <dgm:cxnLst>
    <dgm:cxn modelId="{4A807107-1183-4E9C-AD98-51B95C5C1328}" srcId="{7137C6F6-F2D7-43BF-96CC-921887581723}" destId="{4F6286CC-7123-4241-8D77-52FE94A37465}" srcOrd="2" destOrd="0" parTransId="{E6814169-7B3D-4DCE-A516-EEF1D2A2FC70}" sibTransId="{A1104CA6-E9DF-45DA-8CAD-5FB0BA1FA8CB}"/>
    <dgm:cxn modelId="{BAC40F0D-4C06-4654-A3DA-3AA66C3263DA}" type="presOf" srcId="{956E8A45-6E43-4E83-8E9D-F94882CFED57}" destId="{B87ED1A0-C760-43F8-9210-93A7065A342B}" srcOrd="0" destOrd="0" presId="urn:microsoft.com/office/officeart/2005/8/layout/list1"/>
    <dgm:cxn modelId="{C616DC14-30CF-4B0E-97A6-8BD7836FC114}" type="presOf" srcId="{95A5D31A-5BA9-4B53-8BEA-29AB1D7F558B}" destId="{66ABFB7F-8D42-4C5E-A3BC-66983BDD3C56}" srcOrd="0" destOrd="0" presId="urn:microsoft.com/office/officeart/2005/8/layout/list1"/>
    <dgm:cxn modelId="{D4BED315-905E-4CFD-BD83-8B0F05594361}" type="presOf" srcId="{D480B856-CB09-4B82-9100-D91F14F6229A}" destId="{4F5DF833-325D-4278-B61F-3272FB492A41}" srcOrd="0" destOrd="0" presId="urn:microsoft.com/office/officeart/2005/8/layout/list1"/>
    <dgm:cxn modelId="{7577A023-C0F6-41FB-AF56-9E35A80E7444}" srcId="{7137C6F6-F2D7-43BF-96CC-921887581723}" destId="{956E8A45-6E43-4E83-8E9D-F94882CFED57}" srcOrd="3" destOrd="0" parTransId="{E0A4B931-46E1-4C56-BE31-74E8EAB27B40}" sibTransId="{57981009-4293-4784-AD0B-6E21E6F95482}"/>
    <dgm:cxn modelId="{51F0382C-3E8F-4C16-9048-1540126E6E6A}" type="presOf" srcId="{956E8A45-6E43-4E83-8E9D-F94882CFED57}" destId="{58E3A722-6677-46BB-B944-5CFFF031211D}" srcOrd="1" destOrd="0" presId="urn:microsoft.com/office/officeart/2005/8/layout/list1"/>
    <dgm:cxn modelId="{0C04D42C-82F4-4C03-9042-8C324396EA78}" type="presOf" srcId="{4F6286CC-7123-4241-8D77-52FE94A37465}" destId="{0A83C7AC-9969-4C4C-9623-B03F24629BE3}" srcOrd="0" destOrd="0" presId="urn:microsoft.com/office/officeart/2005/8/layout/list1"/>
    <dgm:cxn modelId="{57EF4133-D8A1-445F-838F-0254208781A1}" type="presOf" srcId="{D480B856-CB09-4B82-9100-D91F14F6229A}" destId="{012EFEDA-DC4F-4FB2-94C5-B20B2D7554BA}" srcOrd="1" destOrd="0" presId="urn:microsoft.com/office/officeart/2005/8/layout/list1"/>
    <dgm:cxn modelId="{C63AC13A-C98D-4B1D-A7B4-C3BB211C00FB}" type="presOf" srcId="{6E095FA2-70E3-48CD-AC5A-79E469F0306E}" destId="{E5D79767-F474-4E9E-8AC7-B3F71D7DB6AE}" srcOrd="0" destOrd="0" presId="urn:microsoft.com/office/officeart/2005/8/layout/list1"/>
    <dgm:cxn modelId="{1BB75842-B9E8-4D17-9EB9-600BD056D775}" type="presOf" srcId="{CDFDC445-7437-43E8-A03C-AD6D68C29AAD}" destId="{9D1CE7D9-F0B1-4B24-BA00-F1B39096965F}" srcOrd="0" destOrd="1" presId="urn:microsoft.com/office/officeart/2005/8/layout/list1"/>
    <dgm:cxn modelId="{F17E216D-FBED-4883-B219-EE46F8386BA6}" srcId="{7137C6F6-F2D7-43BF-96CC-921887581723}" destId="{6E095FA2-70E3-48CD-AC5A-79E469F0306E}" srcOrd="1" destOrd="0" parTransId="{1A912772-E331-4A9E-8B5B-076B0C67D001}" sibTransId="{0A80E3F5-AA87-461F-852E-76DD40831366}"/>
    <dgm:cxn modelId="{9DD05A71-D1E8-4141-8D0B-20E7EF00ADB0}" type="presOf" srcId="{95A5D31A-5BA9-4B53-8BEA-29AB1D7F558B}" destId="{A11471A8-1AB0-4D6D-871F-C52BF907B1C3}" srcOrd="1" destOrd="0" presId="urn:microsoft.com/office/officeart/2005/8/layout/list1"/>
    <dgm:cxn modelId="{3B8ECE52-F230-43A8-86E7-1AB24AD9E668}" type="presOf" srcId="{6E095FA2-70E3-48CD-AC5A-79E469F0306E}" destId="{E7342040-D261-4043-8A32-E618996A4C0F}" srcOrd="1" destOrd="0" presId="urn:microsoft.com/office/officeart/2005/8/layout/list1"/>
    <dgm:cxn modelId="{58AB4173-A0EB-41D3-8310-267299F91003}" srcId="{6E095FA2-70E3-48CD-AC5A-79E469F0306E}" destId="{B0F1F6F2-05F1-45E7-BA4F-2B7E1F11207A}" srcOrd="0" destOrd="0" parTransId="{E0C65F1D-7C18-46FD-9789-1ED8392E3EF7}" sibTransId="{45B46E1D-3EEE-4943-9484-1EF3BD567671}"/>
    <dgm:cxn modelId="{DF5DFB53-6CCE-4458-85B1-0C21D4BC05A8}" srcId="{6E095FA2-70E3-48CD-AC5A-79E469F0306E}" destId="{CDFDC445-7437-43E8-A03C-AD6D68C29AAD}" srcOrd="1" destOrd="0" parTransId="{44E1C347-1D0F-4148-AFE8-19B9CB6569E3}" sibTransId="{6A582845-17DF-4F07-876C-7A5B1DECF83C}"/>
    <dgm:cxn modelId="{7A3FDC55-AE8D-48D3-A00C-7E5DE8CC2157}" type="presOf" srcId="{4F6286CC-7123-4241-8D77-52FE94A37465}" destId="{C649C13B-A08A-4ABE-BF4C-6B073A2463DD}" srcOrd="1" destOrd="0" presId="urn:microsoft.com/office/officeart/2005/8/layout/list1"/>
    <dgm:cxn modelId="{335DB77A-B641-4F7A-9D14-B20BB99098FA}" srcId="{6E095FA2-70E3-48CD-AC5A-79E469F0306E}" destId="{32C98C96-AB1E-4657-B9FC-0E0E433A9348}" srcOrd="3" destOrd="0" parTransId="{E7CAD47A-58E7-423F-918E-A508F0CF9D06}" sibTransId="{D9835F5F-7EEE-4F2C-8FB6-881F607999CF}"/>
    <dgm:cxn modelId="{0C8EB58B-7DD4-4AC8-B853-2B06AC2B8ED0}" srcId="{7137C6F6-F2D7-43BF-96CC-921887581723}" destId="{D480B856-CB09-4B82-9100-D91F14F6229A}" srcOrd="4" destOrd="0" parTransId="{174FFE5B-95FB-43EF-A6B3-95AE3051BFB5}" sibTransId="{F7606E57-A80E-4A31-875F-A1E6D3E6983E}"/>
    <dgm:cxn modelId="{07966AC3-A63E-4A2A-A1D3-77EC0EFB6F68}" srcId="{7137C6F6-F2D7-43BF-96CC-921887581723}" destId="{95A5D31A-5BA9-4B53-8BEA-29AB1D7F558B}" srcOrd="0" destOrd="0" parTransId="{F16C0713-4420-4B33-8819-3FFBD8E4845D}" sibTransId="{C291C409-EA72-4619-B5E3-BDE868FDA9E8}"/>
    <dgm:cxn modelId="{B68E61D9-03EF-4AE4-85D5-95371C6122DF}" type="presOf" srcId="{32C98C96-AB1E-4657-B9FC-0E0E433A9348}" destId="{9D1CE7D9-F0B1-4B24-BA00-F1B39096965F}" srcOrd="0" destOrd="3" presId="urn:microsoft.com/office/officeart/2005/8/layout/list1"/>
    <dgm:cxn modelId="{CD8EDFE6-A860-44C0-BB3F-663B6B8EF480}" type="presOf" srcId="{B0F1F6F2-05F1-45E7-BA4F-2B7E1F11207A}" destId="{9D1CE7D9-F0B1-4B24-BA00-F1B39096965F}" srcOrd="0" destOrd="0" presId="urn:microsoft.com/office/officeart/2005/8/layout/list1"/>
    <dgm:cxn modelId="{9F5D03E8-B6E7-464B-B96D-AAA1EDB40D3D}" type="presOf" srcId="{7137C6F6-F2D7-43BF-96CC-921887581723}" destId="{D40BB5B0-B9CD-4C8F-B75F-80D7D415DBE9}" srcOrd="0" destOrd="0" presId="urn:microsoft.com/office/officeart/2005/8/layout/list1"/>
    <dgm:cxn modelId="{8E376FEF-A732-402D-94DB-383B267D5D16}" srcId="{6E095FA2-70E3-48CD-AC5A-79E469F0306E}" destId="{4E5B746B-24DF-4DCD-8212-470794EBCC69}" srcOrd="2" destOrd="0" parTransId="{E361118A-D9B8-45FC-A0CE-1473C2F28696}" sibTransId="{FDA099D7-0FB3-49BD-89CD-ED90C7D7DE82}"/>
    <dgm:cxn modelId="{87E21FF1-B204-4F37-AE8A-21EAE578AA85}" type="presOf" srcId="{4E5B746B-24DF-4DCD-8212-470794EBCC69}" destId="{9D1CE7D9-F0B1-4B24-BA00-F1B39096965F}" srcOrd="0" destOrd="2" presId="urn:microsoft.com/office/officeart/2005/8/layout/list1"/>
    <dgm:cxn modelId="{9324D314-014A-47AB-AE7C-0A2ADA476027}" type="presParOf" srcId="{D40BB5B0-B9CD-4C8F-B75F-80D7D415DBE9}" destId="{63480365-CD33-41DE-A346-1ADDA8D5540E}" srcOrd="0" destOrd="0" presId="urn:microsoft.com/office/officeart/2005/8/layout/list1"/>
    <dgm:cxn modelId="{593830FC-0717-46E2-8C73-F7EDEBDD2016}" type="presParOf" srcId="{63480365-CD33-41DE-A346-1ADDA8D5540E}" destId="{66ABFB7F-8D42-4C5E-A3BC-66983BDD3C56}" srcOrd="0" destOrd="0" presId="urn:microsoft.com/office/officeart/2005/8/layout/list1"/>
    <dgm:cxn modelId="{08606F47-F5F9-4ED1-84F6-959E96C04C80}" type="presParOf" srcId="{63480365-CD33-41DE-A346-1ADDA8D5540E}" destId="{A11471A8-1AB0-4D6D-871F-C52BF907B1C3}" srcOrd="1" destOrd="0" presId="urn:microsoft.com/office/officeart/2005/8/layout/list1"/>
    <dgm:cxn modelId="{9C1C176C-BC57-46DE-9CF4-42F48EC3E896}" type="presParOf" srcId="{D40BB5B0-B9CD-4C8F-B75F-80D7D415DBE9}" destId="{A0ED52F5-D0EB-48F3-9DE1-7CD8D9362F45}" srcOrd="1" destOrd="0" presId="urn:microsoft.com/office/officeart/2005/8/layout/list1"/>
    <dgm:cxn modelId="{36110CBD-058F-4646-99E0-394349DA91FA}" type="presParOf" srcId="{D40BB5B0-B9CD-4C8F-B75F-80D7D415DBE9}" destId="{A99F23AD-14DA-44D4-BDE4-50AC271082DB}" srcOrd="2" destOrd="0" presId="urn:microsoft.com/office/officeart/2005/8/layout/list1"/>
    <dgm:cxn modelId="{758F4FB9-ECD4-4F46-A2AE-173772054392}" type="presParOf" srcId="{D40BB5B0-B9CD-4C8F-B75F-80D7D415DBE9}" destId="{5FCCD914-D676-405C-B382-4E71C9ACACA7}" srcOrd="3" destOrd="0" presId="urn:microsoft.com/office/officeart/2005/8/layout/list1"/>
    <dgm:cxn modelId="{16A65809-8311-4345-923E-81442EFC4F4F}" type="presParOf" srcId="{D40BB5B0-B9CD-4C8F-B75F-80D7D415DBE9}" destId="{74119253-314C-4CAA-A4D1-8DDC4FC8D427}" srcOrd="4" destOrd="0" presId="urn:microsoft.com/office/officeart/2005/8/layout/list1"/>
    <dgm:cxn modelId="{F19D01EA-E8B3-47A1-B73F-308D54723F3C}" type="presParOf" srcId="{74119253-314C-4CAA-A4D1-8DDC4FC8D427}" destId="{E5D79767-F474-4E9E-8AC7-B3F71D7DB6AE}" srcOrd="0" destOrd="0" presId="urn:microsoft.com/office/officeart/2005/8/layout/list1"/>
    <dgm:cxn modelId="{5DD93513-1CC8-4D59-A38A-9A14879F300B}" type="presParOf" srcId="{74119253-314C-4CAA-A4D1-8DDC4FC8D427}" destId="{E7342040-D261-4043-8A32-E618996A4C0F}" srcOrd="1" destOrd="0" presId="urn:microsoft.com/office/officeart/2005/8/layout/list1"/>
    <dgm:cxn modelId="{6CDACB51-A58D-44AA-BB8E-83094F018D3B}" type="presParOf" srcId="{D40BB5B0-B9CD-4C8F-B75F-80D7D415DBE9}" destId="{8F67C6A3-FB2F-4C34-86D2-C38EB954CEAB}" srcOrd="5" destOrd="0" presId="urn:microsoft.com/office/officeart/2005/8/layout/list1"/>
    <dgm:cxn modelId="{1B96818D-D55B-4417-B457-0658AC43813F}" type="presParOf" srcId="{D40BB5B0-B9CD-4C8F-B75F-80D7D415DBE9}" destId="{9D1CE7D9-F0B1-4B24-BA00-F1B39096965F}" srcOrd="6" destOrd="0" presId="urn:microsoft.com/office/officeart/2005/8/layout/list1"/>
    <dgm:cxn modelId="{A69A1A02-AC36-4F90-B934-13AEFF191ECB}" type="presParOf" srcId="{D40BB5B0-B9CD-4C8F-B75F-80D7D415DBE9}" destId="{48B2EB45-6146-45A4-9978-15BEC89A719A}" srcOrd="7" destOrd="0" presId="urn:microsoft.com/office/officeart/2005/8/layout/list1"/>
    <dgm:cxn modelId="{5A0050C2-E28F-4AC8-AE8D-A9B6963E524C}" type="presParOf" srcId="{D40BB5B0-B9CD-4C8F-B75F-80D7D415DBE9}" destId="{485AAE7C-F644-4549-8CF2-F78ED1E47296}" srcOrd="8" destOrd="0" presId="urn:microsoft.com/office/officeart/2005/8/layout/list1"/>
    <dgm:cxn modelId="{B343441B-08C9-4159-960E-60ECC2F877E6}" type="presParOf" srcId="{485AAE7C-F644-4549-8CF2-F78ED1E47296}" destId="{0A83C7AC-9969-4C4C-9623-B03F24629BE3}" srcOrd="0" destOrd="0" presId="urn:microsoft.com/office/officeart/2005/8/layout/list1"/>
    <dgm:cxn modelId="{07AD6F05-607A-42DF-BCB1-C7E5A2A06859}" type="presParOf" srcId="{485AAE7C-F644-4549-8CF2-F78ED1E47296}" destId="{C649C13B-A08A-4ABE-BF4C-6B073A2463DD}" srcOrd="1" destOrd="0" presId="urn:microsoft.com/office/officeart/2005/8/layout/list1"/>
    <dgm:cxn modelId="{09B4F5F7-E07B-471E-84C2-DE15126637D3}" type="presParOf" srcId="{D40BB5B0-B9CD-4C8F-B75F-80D7D415DBE9}" destId="{118358B4-4F60-4A9B-BC40-99921DD975F5}" srcOrd="9" destOrd="0" presId="urn:microsoft.com/office/officeart/2005/8/layout/list1"/>
    <dgm:cxn modelId="{8865F2CC-7E61-4398-9C70-64DBB14DA14F}" type="presParOf" srcId="{D40BB5B0-B9CD-4C8F-B75F-80D7D415DBE9}" destId="{1AE7E835-4D05-4799-848E-23AC30FDE0C5}" srcOrd="10" destOrd="0" presId="urn:microsoft.com/office/officeart/2005/8/layout/list1"/>
    <dgm:cxn modelId="{626AD0EF-7B9C-4038-89F1-EF1910F40508}" type="presParOf" srcId="{D40BB5B0-B9CD-4C8F-B75F-80D7D415DBE9}" destId="{95FC9932-40C9-463B-BBDA-6EFC97AB17C2}" srcOrd="11" destOrd="0" presId="urn:microsoft.com/office/officeart/2005/8/layout/list1"/>
    <dgm:cxn modelId="{90B6BD86-2ED1-46E2-912C-9B2D3A45F8CA}" type="presParOf" srcId="{D40BB5B0-B9CD-4C8F-B75F-80D7D415DBE9}" destId="{D939301F-8793-46F1-A8F2-B156D130CE3E}" srcOrd="12" destOrd="0" presId="urn:microsoft.com/office/officeart/2005/8/layout/list1"/>
    <dgm:cxn modelId="{71A4ADCB-D723-4A8E-98BF-36F76104805F}" type="presParOf" srcId="{D939301F-8793-46F1-A8F2-B156D130CE3E}" destId="{B87ED1A0-C760-43F8-9210-93A7065A342B}" srcOrd="0" destOrd="0" presId="urn:microsoft.com/office/officeart/2005/8/layout/list1"/>
    <dgm:cxn modelId="{19DA333F-532A-46A3-9851-5000D64B8F5A}" type="presParOf" srcId="{D939301F-8793-46F1-A8F2-B156D130CE3E}" destId="{58E3A722-6677-46BB-B944-5CFFF031211D}" srcOrd="1" destOrd="0" presId="urn:microsoft.com/office/officeart/2005/8/layout/list1"/>
    <dgm:cxn modelId="{C02EC8CA-CF72-4DCC-8428-EDF1AF5F4011}" type="presParOf" srcId="{D40BB5B0-B9CD-4C8F-B75F-80D7D415DBE9}" destId="{71B73EE7-7246-43B5-9460-8CD08AE3CC35}" srcOrd="13" destOrd="0" presId="urn:microsoft.com/office/officeart/2005/8/layout/list1"/>
    <dgm:cxn modelId="{E058A9A1-E559-4E50-A5FB-4FBF67D4C1F4}" type="presParOf" srcId="{D40BB5B0-B9CD-4C8F-B75F-80D7D415DBE9}" destId="{CF2AAF6F-81F1-4962-8D85-63A7F5B6642A}" srcOrd="14" destOrd="0" presId="urn:microsoft.com/office/officeart/2005/8/layout/list1"/>
    <dgm:cxn modelId="{AFAC5C46-49F2-458C-A4D0-4AAAFB07B9EF}" type="presParOf" srcId="{D40BB5B0-B9CD-4C8F-B75F-80D7D415DBE9}" destId="{AA3FD33D-5349-44CF-9BA0-2FE1AAD5C75E}" srcOrd="15" destOrd="0" presId="urn:microsoft.com/office/officeart/2005/8/layout/list1"/>
    <dgm:cxn modelId="{ED50267F-6457-4364-8D86-AE2E9EDCB9F7}" type="presParOf" srcId="{D40BB5B0-B9CD-4C8F-B75F-80D7D415DBE9}" destId="{02B39CCF-8B95-408D-84DC-4AB80E442BF0}" srcOrd="16" destOrd="0" presId="urn:microsoft.com/office/officeart/2005/8/layout/list1"/>
    <dgm:cxn modelId="{DAF2E531-3B20-4BBA-9D35-41E9135DC683}" type="presParOf" srcId="{02B39CCF-8B95-408D-84DC-4AB80E442BF0}" destId="{4F5DF833-325D-4278-B61F-3272FB492A41}" srcOrd="0" destOrd="0" presId="urn:microsoft.com/office/officeart/2005/8/layout/list1"/>
    <dgm:cxn modelId="{74868267-EC6E-43B9-A1D7-527401E7497E}" type="presParOf" srcId="{02B39CCF-8B95-408D-84DC-4AB80E442BF0}" destId="{012EFEDA-DC4F-4FB2-94C5-B20B2D7554BA}" srcOrd="1" destOrd="0" presId="urn:microsoft.com/office/officeart/2005/8/layout/list1"/>
    <dgm:cxn modelId="{9CCD6372-F6AB-4E44-8A81-AE1F80D86A9C}" type="presParOf" srcId="{D40BB5B0-B9CD-4C8F-B75F-80D7D415DBE9}" destId="{24C7671D-3AC8-40F7-BE48-97B024267165}" srcOrd="17" destOrd="0" presId="urn:microsoft.com/office/officeart/2005/8/layout/list1"/>
    <dgm:cxn modelId="{F2A5BBDA-82E0-451C-8C39-5BC0FDE92695}" type="presParOf" srcId="{D40BB5B0-B9CD-4C8F-B75F-80D7D415DBE9}" destId="{5A62E696-745B-4FE5-A7B3-A11FF0CECC1C}"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4C1CF04-248E-40FB-8C42-BB18DB845893}"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7216543F-53A5-4235-9AEC-B6CB049EF9B2}">
      <dgm:prSet/>
      <dgm:spPr/>
      <dgm:t>
        <a:bodyPr/>
        <a:lstStyle/>
        <a:p>
          <a:pPr>
            <a:lnSpc>
              <a:spcPct val="100000"/>
            </a:lnSpc>
          </a:pPr>
          <a:r>
            <a:rPr lang="en-US"/>
            <a:t>An EIR (Environmental Impact Report) is a detailed environmental study required under the California Environmental Quality Act (CEQA) when a proposed project may have significant environmental effects. </a:t>
          </a:r>
        </a:p>
      </dgm:t>
    </dgm:pt>
    <dgm:pt modelId="{6D111D20-AE7C-4730-95ED-286DC8D18B55}" type="parTrans" cxnId="{46797A9D-25D8-4841-A15A-CAEE7F385A9F}">
      <dgm:prSet/>
      <dgm:spPr/>
      <dgm:t>
        <a:bodyPr/>
        <a:lstStyle/>
        <a:p>
          <a:endParaRPr lang="en-US"/>
        </a:p>
      </dgm:t>
    </dgm:pt>
    <dgm:pt modelId="{22B6C56F-70A1-4BB9-8D4F-CB3D19C904E4}" type="sibTrans" cxnId="{46797A9D-25D8-4841-A15A-CAEE7F385A9F}">
      <dgm:prSet/>
      <dgm:spPr/>
      <dgm:t>
        <a:bodyPr/>
        <a:lstStyle/>
        <a:p>
          <a:endParaRPr lang="en-US"/>
        </a:p>
      </dgm:t>
    </dgm:pt>
    <dgm:pt modelId="{E9E77E8A-9B14-4205-BD69-538A71398F9B}">
      <dgm:prSet/>
      <dgm:spPr/>
      <dgm:t>
        <a:bodyPr/>
        <a:lstStyle/>
        <a:p>
          <a:pPr>
            <a:lnSpc>
              <a:spcPct val="100000"/>
            </a:lnSpc>
          </a:pPr>
          <a:r>
            <a:rPr lang="en-US"/>
            <a:t>Analyzes potential impacts</a:t>
          </a:r>
        </a:p>
      </dgm:t>
    </dgm:pt>
    <dgm:pt modelId="{AFF5B1A5-DF08-4F02-A31A-A7982AC24688}" type="parTrans" cxnId="{398ED75C-C1D2-467C-8E42-D00A5A12B439}">
      <dgm:prSet/>
      <dgm:spPr/>
      <dgm:t>
        <a:bodyPr/>
        <a:lstStyle/>
        <a:p>
          <a:endParaRPr lang="en-US"/>
        </a:p>
      </dgm:t>
    </dgm:pt>
    <dgm:pt modelId="{6EC1AA95-D121-4B0E-8BAE-63E8DA6C76BE}" type="sibTrans" cxnId="{398ED75C-C1D2-467C-8E42-D00A5A12B439}">
      <dgm:prSet/>
      <dgm:spPr/>
      <dgm:t>
        <a:bodyPr/>
        <a:lstStyle/>
        <a:p>
          <a:endParaRPr lang="en-US"/>
        </a:p>
      </dgm:t>
    </dgm:pt>
    <dgm:pt modelId="{2BA66AE8-D74A-4794-8671-764871BC0A33}">
      <dgm:prSet/>
      <dgm:spPr/>
      <dgm:t>
        <a:bodyPr/>
        <a:lstStyle/>
        <a:p>
          <a:pPr>
            <a:lnSpc>
              <a:spcPct val="100000"/>
            </a:lnSpc>
          </a:pPr>
          <a:r>
            <a:rPr lang="en-US"/>
            <a:t>Proposes mitigation measures</a:t>
          </a:r>
        </a:p>
      </dgm:t>
    </dgm:pt>
    <dgm:pt modelId="{2DCBEBF1-3CDF-49C2-A91B-55844184D9C7}" type="parTrans" cxnId="{2E8AD026-FDDC-4F9A-85E5-61982EA686FF}">
      <dgm:prSet/>
      <dgm:spPr/>
      <dgm:t>
        <a:bodyPr/>
        <a:lstStyle/>
        <a:p>
          <a:endParaRPr lang="en-US"/>
        </a:p>
      </dgm:t>
    </dgm:pt>
    <dgm:pt modelId="{9F4BBD2F-F6B0-4C8E-831D-A6C058D58EA0}" type="sibTrans" cxnId="{2E8AD026-FDDC-4F9A-85E5-61982EA686FF}">
      <dgm:prSet/>
      <dgm:spPr/>
      <dgm:t>
        <a:bodyPr/>
        <a:lstStyle/>
        <a:p>
          <a:endParaRPr lang="en-US"/>
        </a:p>
      </dgm:t>
    </dgm:pt>
    <dgm:pt modelId="{BA76F599-0E7B-4A67-9978-2E1F4616838C}">
      <dgm:prSet/>
      <dgm:spPr/>
      <dgm:t>
        <a:bodyPr/>
        <a:lstStyle/>
        <a:p>
          <a:pPr>
            <a:lnSpc>
              <a:spcPct val="100000"/>
            </a:lnSpc>
          </a:pPr>
          <a:r>
            <a:rPr lang="en-US"/>
            <a:t>Explores project alternatives to minimize environmental harm</a:t>
          </a:r>
        </a:p>
      </dgm:t>
    </dgm:pt>
    <dgm:pt modelId="{8F9DABC8-DE8E-4352-A95C-9E09A5360399}" type="parTrans" cxnId="{DDCDB2FC-212F-4024-BEF0-82916D189639}">
      <dgm:prSet/>
      <dgm:spPr/>
      <dgm:t>
        <a:bodyPr/>
        <a:lstStyle/>
        <a:p>
          <a:endParaRPr lang="en-US"/>
        </a:p>
      </dgm:t>
    </dgm:pt>
    <dgm:pt modelId="{71E81B7D-C2F6-4182-8E69-48859B3B459F}" type="sibTrans" cxnId="{DDCDB2FC-212F-4024-BEF0-82916D189639}">
      <dgm:prSet/>
      <dgm:spPr/>
      <dgm:t>
        <a:bodyPr/>
        <a:lstStyle/>
        <a:p>
          <a:endParaRPr lang="en-US"/>
        </a:p>
      </dgm:t>
    </dgm:pt>
    <dgm:pt modelId="{5AEA1656-41E9-45B6-9E4E-6A0966FBD81F}" type="pres">
      <dgm:prSet presAssocID="{74C1CF04-248E-40FB-8C42-BB18DB845893}" presName="root" presStyleCnt="0">
        <dgm:presLayoutVars>
          <dgm:dir/>
          <dgm:resizeHandles val="exact"/>
        </dgm:presLayoutVars>
      </dgm:prSet>
      <dgm:spPr/>
    </dgm:pt>
    <dgm:pt modelId="{089C9885-7995-45EA-96C1-F5B5F2EAEF3C}" type="pres">
      <dgm:prSet presAssocID="{7216543F-53A5-4235-9AEC-B6CB049EF9B2}" presName="compNode" presStyleCnt="0"/>
      <dgm:spPr/>
    </dgm:pt>
    <dgm:pt modelId="{35A03392-7797-4868-9E64-3294242812F9}" type="pres">
      <dgm:prSet presAssocID="{7216543F-53A5-4235-9AEC-B6CB049EF9B2}" presName="bgRect" presStyleLbl="bgShp" presStyleIdx="0" presStyleCnt="4"/>
      <dgm:spPr/>
    </dgm:pt>
    <dgm:pt modelId="{57B891DC-1A9C-4140-A616-1A28A1014437}" type="pres">
      <dgm:prSet presAssocID="{7216543F-53A5-4235-9AEC-B6CB049EF9B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Recycle Sign"/>
        </a:ext>
      </dgm:extLst>
    </dgm:pt>
    <dgm:pt modelId="{4117CF73-8ED3-431B-AC0C-BB5FB56EBFD0}" type="pres">
      <dgm:prSet presAssocID="{7216543F-53A5-4235-9AEC-B6CB049EF9B2}" presName="spaceRect" presStyleCnt="0"/>
      <dgm:spPr/>
    </dgm:pt>
    <dgm:pt modelId="{B57AECC4-0330-4041-B32C-26F9D1BF65B9}" type="pres">
      <dgm:prSet presAssocID="{7216543F-53A5-4235-9AEC-B6CB049EF9B2}" presName="parTx" presStyleLbl="revTx" presStyleIdx="0" presStyleCnt="4">
        <dgm:presLayoutVars>
          <dgm:chMax val="0"/>
          <dgm:chPref val="0"/>
        </dgm:presLayoutVars>
      </dgm:prSet>
      <dgm:spPr/>
    </dgm:pt>
    <dgm:pt modelId="{5E80AB9A-F254-4588-8268-00EF607F92D6}" type="pres">
      <dgm:prSet presAssocID="{22B6C56F-70A1-4BB9-8D4F-CB3D19C904E4}" presName="sibTrans" presStyleCnt="0"/>
      <dgm:spPr/>
    </dgm:pt>
    <dgm:pt modelId="{5E759DC5-3B15-4878-B174-24D5441CDAC4}" type="pres">
      <dgm:prSet presAssocID="{E9E77E8A-9B14-4205-BD69-538A71398F9B}" presName="compNode" presStyleCnt="0"/>
      <dgm:spPr/>
    </dgm:pt>
    <dgm:pt modelId="{BCA05B43-BBE1-485E-90D5-FA97D26D1A5A}" type="pres">
      <dgm:prSet presAssocID="{E9E77E8A-9B14-4205-BD69-538A71398F9B}" presName="bgRect" presStyleLbl="bgShp" presStyleIdx="1" presStyleCnt="4"/>
      <dgm:spPr/>
    </dgm:pt>
    <dgm:pt modelId="{026AA618-2DDF-407E-A54F-EC07480F932D}" type="pres">
      <dgm:prSet presAssocID="{E9E77E8A-9B14-4205-BD69-538A71398F9B}"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Bar chart"/>
        </a:ext>
      </dgm:extLst>
    </dgm:pt>
    <dgm:pt modelId="{3F9B5A6A-3123-4A20-BAAE-712E67363E2C}" type="pres">
      <dgm:prSet presAssocID="{E9E77E8A-9B14-4205-BD69-538A71398F9B}" presName="spaceRect" presStyleCnt="0"/>
      <dgm:spPr/>
    </dgm:pt>
    <dgm:pt modelId="{ED24F7F6-C770-4252-9444-28222DAF0722}" type="pres">
      <dgm:prSet presAssocID="{E9E77E8A-9B14-4205-BD69-538A71398F9B}" presName="parTx" presStyleLbl="revTx" presStyleIdx="1" presStyleCnt="4">
        <dgm:presLayoutVars>
          <dgm:chMax val="0"/>
          <dgm:chPref val="0"/>
        </dgm:presLayoutVars>
      </dgm:prSet>
      <dgm:spPr/>
    </dgm:pt>
    <dgm:pt modelId="{53CE4F94-E798-464C-8592-4ED42332DA2C}" type="pres">
      <dgm:prSet presAssocID="{6EC1AA95-D121-4B0E-8BAE-63E8DA6C76BE}" presName="sibTrans" presStyleCnt="0"/>
      <dgm:spPr/>
    </dgm:pt>
    <dgm:pt modelId="{0868D540-B11B-420B-8855-0F775CEC902B}" type="pres">
      <dgm:prSet presAssocID="{2BA66AE8-D74A-4794-8671-764871BC0A33}" presName="compNode" presStyleCnt="0"/>
      <dgm:spPr/>
    </dgm:pt>
    <dgm:pt modelId="{1E196026-0CE0-4B7B-9EC6-1F2AF73AD2B8}" type="pres">
      <dgm:prSet presAssocID="{2BA66AE8-D74A-4794-8671-764871BC0A33}" presName="bgRect" presStyleLbl="bgShp" presStyleIdx="2" presStyleCnt="4"/>
      <dgm:spPr/>
    </dgm:pt>
    <dgm:pt modelId="{81D53F70-E736-409F-926A-D80A3AA11BBA}" type="pres">
      <dgm:prSet presAssocID="{2BA66AE8-D74A-4794-8671-764871BC0A33}"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heckmark"/>
        </a:ext>
      </dgm:extLst>
    </dgm:pt>
    <dgm:pt modelId="{F30D5C62-6579-4A6C-A721-115B6D9751E0}" type="pres">
      <dgm:prSet presAssocID="{2BA66AE8-D74A-4794-8671-764871BC0A33}" presName="spaceRect" presStyleCnt="0"/>
      <dgm:spPr/>
    </dgm:pt>
    <dgm:pt modelId="{00FBDD5E-1135-449F-A11A-842144C10C83}" type="pres">
      <dgm:prSet presAssocID="{2BA66AE8-D74A-4794-8671-764871BC0A33}" presName="parTx" presStyleLbl="revTx" presStyleIdx="2" presStyleCnt="4">
        <dgm:presLayoutVars>
          <dgm:chMax val="0"/>
          <dgm:chPref val="0"/>
        </dgm:presLayoutVars>
      </dgm:prSet>
      <dgm:spPr/>
    </dgm:pt>
    <dgm:pt modelId="{533A5102-68AB-4069-8814-6F4C56C6FB47}" type="pres">
      <dgm:prSet presAssocID="{9F4BBD2F-F6B0-4C8E-831D-A6C058D58EA0}" presName="sibTrans" presStyleCnt="0"/>
      <dgm:spPr/>
    </dgm:pt>
    <dgm:pt modelId="{BB52143F-4D90-436C-8E6A-D21D2961F5FB}" type="pres">
      <dgm:prSet presAssocID="{BA76F599-0E7B-4A67-9978-2E1F4616838C}" presName="compNode" presStyleCnt="0"/>
      <dgm:spPr/>
    </dgm:pt>
    <dgm:pt modelId="{E1125D5E-43E0-4B33-A496-5A1397196BFA}" type="pres">
      <dgm:prSet presAssocID="{BA76F599-0E7B-4A67-9978-2E1F4616838C}" presName="bgRect" presStyleLbl="bgShp" presStyleIdx="3" presStyleCnt="4"/>
      <dgm:spPr/>
    </dgm:pt>
    <dgm:pt modelId="{C07CDD42-6EE4-4C86-AEF9-8B0FFB259CC5}" type="pres">
      <dgm:prSet presAssocID="{BA76F599-0E7B-4A67-9978-2E1F4616838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Deciduous tree"/>
        </a:ext>
      </dgm:extLst>
    </dgm:pt>
    <dgm:pt modelId="{A6DECD60-111C-411B-A31E-B1F3A0BF402D}" type="pres">
      <dgm:prSet presAssocID="{BA76F599-0E7B-4A67-9978-2E1F4616838C}" presName="spaceRect" presStyleCnt="0"/>
      <dgm:spPr/>
    </dgm:pt>
    <dgm:pt modelId="{653AA281-3318-4F0E-9F23-08BBCE885A10}" type="pres">
      <dgm:prSet presAssocID="{BA76F599-0E7B-4A67-9978-2E1F4616838C}" presName="parTx" presStyleLbl="revTx" presStyleIdx="3" presStyleCnt="4">
        <dgm:presLayoutVars>
          <dgm:chMax val="0"/>
          <dgm:chPref val="0"/>
        </dgm:presLayoutVars>
      </dgm:prSet>
      <dgm:spPr/>
    </dgm:pt>
  </dgm:ptLst>
  <dgm:cxnLst>
    <dgm:cxn modelId="{8C045C09-F900-4D6A-B4B8-24229018E899}" type="presOf" srcId="{7216543F-53A5-4235-9AEC-B6CB049EF9B2}" destId="{B57AECC4-0330-4041-B32C-26F9D1BF65B9}" srcOrd="0" destOrd="0" presId="urn:microsoft.com/office/officeart/2018/2/layout/IconVerticalSolidList"/>
    <dgm:cxn modelId="{AE836C13-393D-4C62-9AFF-46B0CCA0C416}" type="presOf" srcId="{E9E77E8A-9B14-4205-BD69-538A71398F9B}" destId="{ED24F7F6-C770-4252-9444-28222DAF0722}" srcOrd="0" destOrd="0" presId="urn:microsoft.com/office/officeart/2018/2/layout/IconVerticalSolidList"/>
    <dgm:cxn modelId="{2E8AD026-FDDC-4F9A-85E5-61982EA686FF}" srcId="{74C1CF04-248E-40FB-8C42-BB18DB845893}" destId="{2BA66AE8-D74A-4794-8671-764871BC0A33}" srcOrd="2" destOrd="0" parTransId="{2DCBEBF1-3CDF-49C2-A91B-55844184D9C7}" sibTransId="{9F4BBD2F-F6B0-4C8E-831D-A6C058D58EA0}"/>
    <dgm:cxn modelId="{20B2FD3F-4507-4321-BB9A-226CA67A9417}" type="presOf" srcId="{2BA66AE8-D74A-4794-8671-764871BC0A33}" destId="{00FBDD5E-1135-449F-A11A-842144C10C83}" srcOrd="0" destOrd="0" presId="urn:microsoft.com/office/officeart/2018/2/layout/IconVerticalSolidList"/>
    <dgm:cxn modelId="{398ED75C-C1D2-467C-8E42-D00A5A12B439}" srcId="{74C1CF04-248E-40FB-8C42-BB18DB845893}" destId="{E9E77E8A-9B14-4205-BD69-538A71398F9B}" srcOrd="1" destOrd="0" parTransId="{AFF5B1A5-DF08-4F02-A31A-A7982AC24688}" sibTransId="{6EC1AA95-D121-4B0E-8BAE-63E8DA6C76BE}"/>
    <dgm:cxn modelId="{E736A142-E441-4671-90A2-140BEF3B10F0}" type="presOf" srcId="{74C1CF04-248E-40FB-8C42-BB18DB845893}" destId="{5AEA1656-41E9-45B6-9E4E-6A0966FBD81F}" srcOrd="0" destOrd="0" presId="urn:microsoft.com/office/officeart/2018/2/layout/IconVerticalSolidList"/>
    <dgm:cxn modelId="{46797A9D-25D8-4841-A15A-CAEE7F385A9F}" srcId="{74C1CF04-248E-40FB-8C42-BB18DB845893}" destId="{7216543F-53A5-4235-9AEC-B6CB049EF9B2}" srcOrd="0" destOrd="0" parTransId="{6D111D20-AE7C-4730-95ED-286DC8D18B55}" sibTransId="{22B6C56F-70A1-4BB9-8D4F-CB3D19C904E4}"/>
    <dgm:cxn modelId="{FAC3ACAD-9437-43C7-B4B7-ABA18B1D4EE2}" type="presOf" srcId="{BA76F599-0E7B-4A67-9978-2E1F4616838C}" destId="{653AA281-3318-4F0E-9F23-08BBCE885A10}" srcOrd="0" destOrd="0" presId="urn:microsoft.com/office/officeart/2018/2/layout/IconVerticalSolidList"/>
    <dgm:cxn modelId="{DDCDB2FC-212F-4024-BEF0-82916D189639}" srcId="{74C1CF04-248E-40FB-8C42-BB18DB845893}" destId="{BA76F599-0E7B-4A67-9978-2E1F4616838C}" srcOrd="3" destOrd="0" parTransId="{8F9DABC8-DE8E-4352-A95C-9E09A5360399}" sibTransId="{71E81B7D-C2F6-4182-8E69-48859B3B459F}"/>
    <dgm:cxn modelId="{A2072E28-FCD6-4496-BEDE-5CC58EDBF256}" type="presParOf" srcId="{5AEA1656-41E9-45B6-9E4E-6A0966FBD81F}" destId="{089C9885-7995-45EA-96C1-F5B5F2EAEF3C}" srcOrd="0" destOrd="0" presId="urn:microsoft.com/office/officeart/2018/2/layout/IconVerticalSolidList"/>
    <dgm:cxn modelId="{0FEE2407-ECA6-4941-B6CA-6B2CBAB6C19B}" type="presParOf" srcId="{089C9885-7995-45EA-96C1-F5B5F2EAEF3C}" destId="{35A03392-7797-4868-9E64-3294242812F9}" srcOrd="0" destOrd="0" presId="urn:microsoft.com/office/officeart/2018/2/layout/IconVerticalSolidList"/>
    <dgm:cxn modelId="{90BCE935-75DF-49BB-A7EC-529CB02D0401}" type="presParOf" srcId="{089C9885-7995-45EA-96C1-F5B5F2EAEF3C}" destId="{57B891DC-1A9C-4140-A616-1A28A1014437}" srcOrd="1" destOrd="0" presId="urn:microsoft.com/office/officeart/2018/2/layout/IconVerticalSolidList"/>
    <dgm:cxn modelId="{55BA0373-8B2C-4982-90FE-EF779AD231D9}" type="presParOf" srcId="{089C9885-7995-45EA-96C1-F5B5F2EAEF3C}" destId="{4117CF73-8ED3-431B-AC0C-BB5FB56EBFD0}" srcOrd="2" destOrd="0" presId="urn:microsoft.com/office/officeart/2018/2/layout/IconVerticalSolidList"/>
    <dgm:cxn modelId="{DAD39430-0854-47EC-9792-2512041209C2}" type="presParOf" srcId="{089C9885-7995-45EA-96C1-F5B5F2EAEF3C}" destId="{B57AECC4-0330-4041-B32C-26F9D1BF65B9}" srcOrd="3" destOrd="0" presId="urn:microsoft.com/office/officeart/2018/2/layout/IconVerticalSolidList"/>
    <dgm:cxn modelId="{0077D6B4-5CBA-4BA7-8617-F8F32DBB3469}" type="presParOf" srcId="{5AEA1656-41E9-45B6-9E4E-6A0966FBD81F}" destId="{5E80AB9A-F254-4588-8268-00EF607F92D6}" srcOrd="1" destOrd="0" presId="urn:microsoft.com/office/officeart/2018/2/layout/IconVerticalSolidList"/>
    <dgm:cxn modelId="{4912C6A7-733A-4E1C-AC35-BC5A4E06C4CB}" type="presParOf" srcId="{5AEA1656-41E9-45B6-9E4E-6A0966FBD81F}" destId="{5E759DC5-3B15-4878-B174-24D5441CDAC4}" srcOrd="2" destOrd="0" presId="urn:microsoft.com/office/officeart/2018/2/layout/IconVerticalSolidList"/>
    <dgm:cxn modelId="{1B39EAA8-127C-4050-A18A-C275043BB4E9}" type="presParOf" srcId="{5E759DC5-3B15-4878-B174-24D5441CDAC4}" destId="{BCA05B43-BBE1-485E-90D5-FA97D26D1A5A}" srcOrd="0" destOrd="0" presId="urn:microsoft.com/office/officeart/2018/2/layout/IconVerticalSolidList"/>
    <dgm:cxn modelId="{0165FF82-DE6C-4819-AE49-E55D86C52BBA}" type="presParOf" srcId="{5E759DC5-3B15-4878-B174-24D5441CDAC4}" destId="{026AA618-2DDF-407E-A54F-EC07480F932D}" srcOrd="1" destOrd="0" presId="urn:microsoft.com/office/officeart/2018/2/layout/IconVerticalSolidList"/>
    <dgm:cxn modelId="{0DFEAD25-FF83-49C7-8F9F-319DF762F305}" type="presParOf" srcId="{5E759DC5-3B15-4878-B174-24D5441CDAC4}" destId="{3F9B5A6A-3123-4A20-BAAE-712E67363E2C}" srcOrd="2" destOrd="0" presId="urn:microsoft.com/office/officeart/2018/2/layout/IconVerticalSolidList"/>
    <dgm:cxn modelId="{A89168B7-9A0E-4723-ABC1-551E202AF0E6}" type="presParOf" srcId="{5E759DC5-3B15-4878-B174-24D5441CDAC4}" destId="{ED24F7F6-C770-4252-9444-28222DAF0722}" srcOrd="3" destOrd="0" presId="urn:microsoft.com/office/officeart/2018/2/layout/IconVerticalSolidList"/>
    <dgm:cxn modelId="{59778BF9-1B67-4A03-A05B-22AEC86F166E}" type="presParOf" srcId="{5AEA1656-41E9-45B6-9E4E-6A0966FBD81F}" destId="{53CE4F94-E798-464C-8592-4ED42332DA2C}" srcOrd="3" destOrd="0" presId="urn:microsoft.com/office/officeart/2018/2/layout/IconVerticalSolidList"/>
    <dgm:cxn modelId="{63D75BDF-58DA-4ABA-B4D7-7A3BD964BDA5}" type="presParOf" srcId="{5AEA1656-41E9-45B6-9E4E-6A0966FBD81F}" destId="{0868D540-B11B-420B-8855-0F775CEC902B}" srcOrd="4" destOrd="0" presId="urn:microsoft.com/office/officeart/2018/2/layout/IconVerticalSolidList"/>
    <dgm:cxn modelId="{AFDCF00F-3B2E-4B63-8076-79952E7D069A}" type="presParOf" srcId="{0868D540-B11B-420B-8855-0F775CEC902B}" destId="{1E196026-0CE0-4B7B-9EC6-1F2AF73AD2B8}" srcOrd="0" destOrd="0" presId="urn:microsoft.com/office/officeart/2018/2/layout/IconVerticalSolidList"/>
    <dgm:cxn modelId="{E830BE36-BA5B-416F-84D2-4FE209B86AC0}" type="presParOf" srcId="{0868D540-B11B-420B-8855-0F775CEC902B}" destId="{81D53F70-E736-409F-926A-D80A3AA11BBA}" srcOrd="1" destOrd="0" presId="urn:microsoft.com/office/officeart/2018/2/layout/IconVerticalSolidList"/>
    <dgm:cxn modelId="{7B0C928E-1D89-4D95-AF98-6CCF79765740}" type="presParOf" srcId="{0868D540-B11B-420B-8855-0F775CEC902B}" destId="{F30D5C62-6579-4A6C-A721-115B6D9751E0}" srcOrd="2" destOrd="0" presId="urn:microsoft.com/office/officeart/2018/2/layout/IconVerticalSolidList"/>
    <dgm:cxn modelId="{3C2B3B64-369E-4E0C-9091-DDD12A79F75E}" type="presParOf" srcId="{0868D540-B11B-420B-8855-0F775CEC902B}" destId="{00FBDD5E-1135-449F-A11A-842144C10C83}" srcOrd="3" destOrd="0" presId="urn:microsoft.com/office/officeart/2018/2/layout/IconVerticalSolidList"/>
    <dgm:cxn modelId="{7B401F5F-CD7E-4AA8-AD25-72B0001B6904}" type="presParOf" srcId="{5AEA1656-41E9-45B6-9E4E-6A0966FBD81F}" destId="{533A5102-68AB-4069-8814-6F4C56C6FB47}" srcOrd="5" destOrd="0" presId="urn:microsoft.com/office/officeart/2018/2/layout/IconVerticalSolidList"/>
    <dgm:cxn modelId="{D372D53B-642D-4553-A583-64D2D9D33A09}" type="presParOf" srcId="{5AEA1656-41E9-45B6-9E4E-6A0966FBD81F}" destId="{BB52143F-4D90-436C-8E6A-D21D2961F5FB}" srcOrd="6" destOrd="0" presId="urn:microsoft.com/office/officeart/2018/2/layout/IconVerticalSolidList"/>
    <dgm:cxn modelId="{B127210A-8CFD-4A83-88D5-16B1A0CE6EFC}" type="presParOf" srcId="{BB52143F-4D90-436C-8E6A-D21D2961F5FB}" destId="{E1125D5E-43E0-4B33-A496-5A1397196BFA}" srcOrd="0" destOrd="0" presId="urn:microsoft.com/office/officeart/2018/2/layout/IconVerticalSolidList"/>
    <dgm:cxn modelId="{5B2BC1C7-C977-4DF4-B69F-C7D56E08289B}" type="presParOf" srcId="{BB52143F-4D90-436C-8E6A-D21D2961F5FB}" destId="{C07CDD42-6EE4-4C86-AEF9-8B0FFB259CC5}" srcOrd="1" destOrd="0" presId="urn:microsoft.com/office/officeart/2018/2/layout/IconVerticalSolidList"/>
    <dgm:cxn modelId="{7F1DF22A-D5BB-408B-95DE-F849C2AF14A5}" type="presParOf" srcId="{BB52143F-4D90-436C-8E6A-D21D2961F5FB}" destId="{A6DECD60-111C-411B-A31E-B1F3A0BF402D}" srcOrd="2" destOrd="0" presId="urn:microsoft.com/office/officeart/2018/2/layout/IconVerticalSolidList"/>
    <dgm:cxn modelId="{959272E5-F6BB-4D8C-BC67-3A6236437171}" type="presParOf" srcId="{BB52143F-4D90-436C-8E6A-D21D2961F5FB}" destId="{653AA281-3318-4F0E-9F23-08BBCE885A10}"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30448B1-A173-4391-A700-C1BB4C70EACC}"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63A09C96-2891-4205-A753-D1280603FFCF}">
      <dgm:prSet/>
      <dgm:spPr/>
      <dgm:t>
        <a:bodyPr/>
        <a:lstStyle/>
        <a:p>
          <a:r>
            <a:rPr lang="en-US"/>
            <a:t>An addendum to the Environmental Impact Report (EIR) is proposed to address items in the Mitigation Monitoring Program, clarifying the mitigation measures as follows:</a:t>
          </a:r>
        </a:p>
      </dgm:t>
    </dgm:pt>
    <dgm:pt modelId="{5699CEF4-3CD1-4E05-8D5C-FB93E547C691}" type="parTrans" cxnId="{BA498594-822D-4C60-8E8A-6CD9CE579F1F}">
      <dgm:prSet/>
      <dgm:spPr/>
      <dgm:t>
        <a:bodyPr/>
        <a:lstStyle/>
        <a:p>
          <a:endParaRPr lang="en-US"/>
        </a:p>
      </dgm:t>
    </dgm:pt>
    <dgm:pt modelId="{429358CE-8E0C-4046-8BBF-B1E266EC73C1}" type="sibTrans" cxnId="{BA498594-822D-4C60-8E8A-6CD9CE579F1F}">
      <dgm:prSet/>
      <dgm:spPr/>
      <dgm:t>
        <a:bodyPr/>
        <a:lstStyle/>
        <a:p>
          <a:endParaRPr lang="en-US"/>
        </a:p>
      </dgm:t>
    </dgm:pt>
    <dgm:pt modelId="{068AE9A9-945C-4AE7-875F-49416C17B501}">
      <dgm:prSet/>
      <dgm:spPr/>
      <dgm:t>
        <a:bodyPr/>
        <a:lstStyle/>
        <a:p>
          <a:r>
            <a:rPr lang="en-US"/>
            <a:t>Establish a clear process for tracking compliance throughout the project</a:t>
          </a:r>
        </a:p>
      </dgm:t>
    </dgm:pt>
    <dgm:pt modelId="{B6089443-8E24-4745-83AC-7B7167DE311B}" type="parTrans" cxnId="{F141A18C-3F3B-4DBB-99F3-A36A7560DE79}">
      <dgm:prSet/>
      <dgm:spPr/>
      <dgm:t>
        <a:bodyPr/>
        <a:lstStyle/>
        <a:p>
          <a:endParaRPr lang="en-US"/>
        </a:p>
      </dgm:t>
    </dgm:pt>
    <dgm:pt modelId="{8A130448-F1D4-48D4-A3C2-371221D46A44}" type="sibTrans" cxnId="{F141A18C-3F3B-4DBB-99F3-A36A7560DE79}">
      <dgm:prSet/>
      <dgm:spPr/>
      <dgm:t>
        <a:bodyPr/>
        <a:lstStyle/>
        <a:p>
          <a:endParaRPr lang="en-US"/>
        </a:p>
      </dgm:t>
    </dgm:pt>
    <dgm:pt modelId="{03DD8BB5-7433-4BE0-9A13-6E74B1535C7E}">
      <dgm:prSet/>
      <dgm:spPr/>
      <dgm:t>
        <a:bodyPr/>
        <a:lstStyle/>
        <a:p>
          <a:r>
            <a:rPr lang="en-US"/>
            <a:t>Ensure accountability for improvements aimed at reducing significant impacts related to land, traffic, noise, water, and other factors</a:t>
          </a:r>
        </a:p>
      </dgm:t>
    </dgm:pt>
    <dgm:pt modelId="{3AAEC795-6B6E-4B16-B29B-DC79956141A6}" type="parTrans" cxnId="{ACF86103-A330-4B16-BF29-C7607EB9CFC9}">
      <dgm:prSet/>
      <dgm:spPr/>
      <dgm:t>
        <a:bodyPr/>
        <a:lstStyle/>
        <a:p>
          <a:endParaRPr lang="en-US"/>
        </a:p>
      </dgm:t>
    </dgm:pt>
    <dgm:pt modelId="{120DC0E7-4F78-401C-BCCD-D78693213254}" type="sibTrans" cxnId="{ACF86103-A330-4B16-BF29-C7607EB9CFC9}">
      <dgm:prSet/>
      <dgm:spPr/>
      <dgm:t>
        <a:bodyPr/>
        <a:lstStyle/>
        <a:p>
          <a:endParaRPr lang="en-US"/>
        </a:p>
      </dgm:t>
    </dgm:pt>
    <dgm:pt modelId="{ED07B287-4FAC-4E3D-9994-6881CEB6BCE5}">
      <dgm:prSet/>
      <dgm:spPr/>
      <dgm:t>
        <a:bodyPr/>
        <a:lstStyle/>
        <a:p>
          <a:r>
            <a:rPr lang="en-US"/>
            <a:t>Provide a detailed monitoring schedule that specifies when and how often mitigations will be assessed (e.g., before construction, during construction, or after completion)</a:t>
          </a:r>
        </a:p>
      </dgm:t>
    </dgm:pt>
    <dgm:pt modelId="{6AACAE09-1CAA-43DC-ADB5-FB8E61D3D682}" type="parTrans" cxnId="{8C8B0D9D-6795-4BFC-8F0D-10FE09CE3082}">
      <dgm:prSet/>
      <dgm:spPr/>
      <dgm:t>
        <a:bodyPr/>
        <a:lstStyle/>
        <a:p>
          <a:endParaRPr lang="en-US"/>
        </a:p>
      </dgm:t>
    </dgm:pt>
    <dgm:pt modelId="{921A3D9F-9379-472E-8B4A-E60DC874D481}" type="sibTrans" cxnId="{8C8B0D9D-6795-4BFC-8F0D-10FE09CE3082}">
      <dgm:prSet/>
      <dgm:spPr/>
      <dgm:t>
        <a:bodyPr/>
        <a:lstStyle/>
        <a:p>
          <a:endParaRPr lang="en-US"/>
        </a:p>
      </dgm:t>
    </dgm:pt>
    <dgm:pt modelId="{20FFA746-710E-4979-A59A-46EE37D698D0}">
      <dgm:prSet/>
      <dgm:spPr/>
      <dgm:t>
        <a:bodyPr/>
        <a:lstStyle/>
        <a:p>
          <a:r>
            <a:rPr lang="en-US"/>
            <a:t>Determine the phasing of specific improvements to effectively mitigate the project's effects</a:t>
          </a:r>
        </a:p>
      </dgm:t>
    </dgm:pt>
    <dgm:pt modelId="{39C7DB0B-8A02-499B-9F4B-788BDC8B635E}" type="parTrans" cxnId="{C507B3A5-67C1-4ABF-A2C8-E42881D059A8}">
      <dgm:prSet/>
      <dgm:spPr/>
      <dgm:t>
        <a:bodyPr/>
        <a:lstStyle/>
        <a:p>
          <a:endParaRPr lang="en-US"/>
        </a:p>
      </dgm:t>
    </dgm:pt>
    <dgm:pt modelId="{C32981B6-4D76-44FB-BC13-04B106D059F8}" type="sibTrans" cxnId="{C507B3A5-67C1-4ABF-A2C8-E42881D059A8}">
      <dgm:prSet/>
      <dgm:spPr/>
      <dgm:t>
        <a:bodyPr/>
        <a:lstStyle/>
        <a:p>
          <a:endParaRPr lang="en-US"/>
        </a:p>
      </dgm:t>
    </dgm:pt>
    <dgm:pt modelId="{F9675B83-DA4A-47E1-9E2B-27287E692562}">
      <dgm:prSet/>
      <dgm:spPr/>
      <dgm:t>
        <a:bodyPr/>
        <a:lstStyle/>
        <a:p>
          <a:r>
            <a:rPr lang="en-US"/>
            <a:t>Outline performance standards and responsibilities, including guidelines for non-compliance, penalties, and necessary modifications</a:t>
          </a:r>
        </a:p>
      </dgm:t>
    </dgm:pt>
    <dgm:pt modelId="{CDB8407C-3C27-4500-97F5-25DA8E5E3303}" type="parTrans" cxnId="{509BAF66-B203-479C-9A1D-E32F9E53B991}">
      <dgm:prSet/>
      <dgm:spPr/>
      <dgm:t>
        <a:bodyPr/>
        <a:lstStyle/>
        <a:p>
          <a:endParaRPr lang="en-US"/>
        </a:p>
      </dgm:t>
    </dgm:pt>
    <dgm:pt modelId="{CC597A28-8040-4DF3-BABD-630B1BF8E501}" type="sibTrans" cxnId="{509BAF66-B203-479C-9A1D-E32F9E53B991}">
      <dgm:prSet/>
      <dgm:spPr/>
      <dgm:t>
        <a:bodyPr/>
        <a:lstStyle/>
        <a:p>
          <a:endParaRPr lang="en-US"/>
        </a:p>
      </dgm:t>
    </dgm:pt>
    <dgm:pt modelId="{26131196-BD6E-4C7E-9E05-0334FC8A743D}" type="pres">
      <dgm:prSet presAssocID="{230448B1-A173-4391-A700-C1BB4C70EACC}" presName="linear" presStyleCnt="0">
        <dgm:presLayoutVars>
          <dgm:animLvl val="lvl"/>
          <dgm:resizeHandles val="exact"/>
        </dgm:presLayoutVars>
      </dgm:prSet>
      <dgm:spPr/>
    </dgm:pt>
    <dgm:pt modelId="{F571AE70-CAA4-4BEF-992B-EBA74CE41DF6}" type="pres">
      <dgm:prSet presAssocID="{63A09C96-2891-4205-A753-D1280603FFCF}" presName="parentText" presStyleLbl="node1" presStyleIdx="0" presStyleCnt="1">
        <dgm:presLayoutVars>
          <dgm:chMax val="0"/>
          <dgm:bulletEnabled val="1"/>
        </dgm:presLayoutVars>
      </dgm:prSet>
      <dgm:spPr/>
    </dgm:pt>
    <dgm:pt modelId="{9B027C10-8845-4AEA-A4FB-334D7EEACA1B}" type="pres">
      <dgm:prSet presAssocID="{63A09C96-2891-4205-A753-D1280603FFCF}" presName="childText" presStyleLbl="revTx" presStyleIdx="0" presStyleCnt="1">
        <dgm:presLayoutVars>
          <dgm:bulletEnabled val="1"/>
        </dgm:presLayoutVars>
      </dgm:prSet>
      <dgm:spPr/>
    </dgm:pt>
  </dgm:ptLst>
  <dgm:cxnLst>
    <dgm:cxn modelId="{ACF86103-A330-4B16-BF29-C7607EB9CFC9}" srcId="{63A09C96-2891-4205-A753-D1280603FFCF}" destId="{03DD8BB5-7433-4BE0-9A13-6E74B1535C7E}" srcOrd="1" destOrd="0" parTransId="{3AAEC795-6B6E-4B16-B29B-DC79956141A6}" sibTransId="{120DC0E7-4F78-401C-BCCD-D78693213254}"/>
    <dgm:cxn modelId="{B1C8CE20-B0AA-47D2-A048-EED47324D6FD}" type="presOf" srcId="{03DD8BB5-7433-4BE0-9A13-6E74B1535C7E}" destId="{9B027C10-8845-4AEA-A4FB-334D7EEACA1B}" srcOrd="0" destOrd="1" presId="urn:microsoft.com/office/officeart/2005/8/layout/vList2"/>
    <dgm:cxn modelId="{AA270B38-7B39-454D-89AF-7924D749559D}" type="presOf" srcId="{63A09C96-2891-4205-A753-D1280603FFCF}" destId="{F571AE70-CAA4-4BEF-992B-EBA74CE41DF6}" srcOrd="0" destOrd="0" presId="urn:microsoft.com/office/officeart/2005/8/layout/vList2"/>
    <dgm:cxn modelId="{509BAF66-B203-479C-9A1D-E32F9E53B991}" srcId="{63A09C96-2891-4205-A753-D1280603FFCF}" destId="{F9675B83-DA4A-47E1-9E2B-27287E692562}" srcOrd="4" destOrd="0" parTransId="{CDB8407C-3C27-4500-97F5-25DA8E5E3303}" sibTransId="{CC597A28-8040-4DF3-BABD-630B1BF8E501}"/>
    <dgm:cxn modelId="{F141A18C-3F3B-4DBB-99F3-A36A7560DE79}" srcId="{63A09C96-2891-4205-A753-D1280603FFCF}" destId="{068AE9A9-945C-4AE7-875F-49416C17B501}" srcOrd="0" destOrd="0" parTransId="{B6089443-8E24-4745-83AC-7B7167DE311B}" sibTransId="{8A130448-F1D4-48D4-A3C2-371221D46A44}"/>
    <dgm:cxn modelId="{390F5691-93F8-4210-A793-301441323F02}" type="presOf" srcId="{20FFA746-710E-4979-A59A-46EE37D698D0}" destId="{9B027C10-8845-4AEA-A4FB-334D7EEACA1B}" srcOrd="0" destOrd="3" presId="urn:microsoft.com/office/officeart/2005/8/layout/vList2"/>
    <dgm:cxn modelId="{3093AF91-25CD-4704-A49E-714FA74635F0}" type="presOf" srcId="{068AE9A9-945C-4AE7-875F-49416C17B501}" destId="{9B027C10-8845-4AEA-A4FB-334D7EEACA1B}" srcOrd="0" destOrd="0" presId="urn:microsoft.com/office/officeart/2005/8/layout/vList2"/>
    <dgm:cxn modelId="{BA498594-822D-4C60-8E8A-6CD9CE579F1F}" srcId="{230448B1-A173-4391-A700-C1BB4C70EACC}" destId="{63A09C96-2891-4205-A753-D1280603FFCF}" srcOrd="0" destOrd="0" parTransId="{5699CEF4-3CD1-4E05-8D5C-FB93E547C691}" sibTransId="{429358CE-8E0C-4046-8BBF-B1E266EC73C1}"/>
    <dgm:cxn modelId="{8C8B0D9D-6795-4BFC-8F0D-10FE09CE3082}" srcId="{63A09C96-2891-4205-A753-D1280603FFCF}" destId="{ED07B287-4FAC-4E3D-9994-6881CEB6BCE5}" srcOrd="2" destOrd="0" parTransId="{6AACAE09-1CAA-43DC-ADB5-FB8E61D3D682}" sibTransId="{921A3D9F-9379-472E-8B4A-E60DC874D481}"/>
    <dgm:cxn modelId="{6471E8A4-7E19-46D9-B44D-1F35D3CADC99}" type="presOf" srcId="{F9675B83-DA4A-47E1-9E2B-27287E692562}" destId="{9B027C10-8845-4AEA-A4FB-334D7EEACA1B}" srcOrd="0" destOrd="4" presId="urn:microsoft.com/office/officeart/2005/8/layout/vList2"/>
    <dgm:cxn modelId="{C507B3A5-67C1-4ABF-A2C8-E42881D059A8}" srcId="{63A09C96-2891-4205-A753-D1280603FFCF}" destId="{20FFA746-710E-4979-A59A-46EE37D698D0}" srcOrd="3" destOrd="0" parTransId="{39C7DB0B-8A02-499B-9F4B-788BDC8B635E}" sibTransId="{C32981B6-4D76-44FB-BC13-04B106D059F8}"/>
    <dgm:cxn modelId="{855998C0-C05F-4358-A351-4338A422C882}" type="presOf" srcId="{230448B1-A173-4391-A700-C1BB4C70EACC}" destId="{26131196-BD6E-4C7E-9E05-0334FC8A743D}" srcOrd="0" destOrd="0" presId="urn:microsoft.com/office/officeart/2005/8/layout/vList2"/>
    <dgm:cxn modelId="{9A3BF5E4-55EA-4C49-A28B-9676C147259B}" type="presOf" srcId="{ED07B287-4FAC-4E3D-9994-6881CEB6BCE5}" destId="{9B027C10-8845-4AEA-A4FB-334D7EEACA1B}" srcOrd="0" destOrd="2" presId="urn:microsoft.com/office/officeart/2005/8/layout/vList2"/>
    <dgm:cxn modelId="{594D2120-E32F-47EF-A273-02489B012470}" type="presParOf" srcId="{26131196-BD6E-4C7E-9E05-0334FC8A743D}" destId="{F571AE70-CAA4-4BEF-992B-EBA74CE41DF6}" srcOrd="0" destOrd="0" presId="urn:microsoft.com/office/officeart/2005/8/layout/vList2"/>
    <dgm:cxn modelId="{AD2AEAB6-779F-44D0-A810-9EDA59F7726E}" type="presParOf" srcId="{26131196-BD6E-4C7E-9E05-0334FC8A743D}" destId="{9B027C10-8845-4AEA-A4FB-334D7EEACA1B}"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6B6E04-3FE8-405B-88FB-3EC3DC22E915}">
      <dsp:nvSpPr>
        <dsp:cNvPr id="0" name=""/>
        <dsp:cNvSpPr/>
      </dsp:nvSpPr>
      <dsp:spPr>
        <a:xfrm>
          <a:off x="0" y="185070"/>
          <a:ext cx="6900512" cy="100737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s-MX" sz="4100" b="1" kern="1200"/>
            <a:t>Agenda</a:t>
          </a:r>
          <a:endParaRPr lang="en-US" sz="4100" kern="1200"/>
        </a:p>
      </dsp:txBody>
      <dsp:txXfrm>
        <a:off x="49176" y="234246"/>
        <a:ext cx="6802160" cy="909018"/>
      </dsp:txXfrm>
    </dsp:sp>
    <dsp:sp modelId="{F8A45A86-E9BB-484E-A744-D7B0219E327E}">
      <dsp:nvSpPr>
        <dsp:cNvPr id="0" name=""/>
        <dsp:cNvSpPr/>
      </dsp:nvSpPr>
      <dsp:spPr>
        <a:xfrm>
          <a:off x="0" y="1192440"/>
          <a:ext cx="6900512" cy="41586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52070" rIns="291592" bIns="52070" numCol="1" spcCol="1270" anchor="t" anchorCtr="0">
          <a:noAutofit/>
        </a:bodyPr>
        <a:lstStyle/>
        <a:p>
          <a:pPr marL="285750" lvl="1" indent="-285750" algn="l" defTabSz="1422400">
            <a:lnSpc>
              <a:spcPct val="90000"/>
            </a:lnSpc>
            <a:spcBef>
              <a:spcPct val="0"/>
            </a:spcBef>
            <a:spcAft>
              <a:spcPct val="20000"/>
            </a:spcAft>
            <a:buChar char="•"/>
          </a:pPr>
          <a:r>
            <a:rPr lang="es-MX" sz="3200" b="1" kern="1200"/>
            <a:t>City and </a:t>
          </a:r>
          <a:r>
            <a:rPr lang="es-MX" sz="3200" b="1" kern="1200" err="1"/>
            <a:t>Developer</a:t>
          </a:r>
          <a:r>
            <a:rPr lang="es-MX" sz="3200" b="1" kern="1200"/>
            <a:t> </a:t>
          </a:r>
          <a:r>
            <a:rPr lang="es-MX" sz="3200" b="1" kern="1200" err="1"/>
            <a:t>Introductions</a:t>
          </a:r>
          <a:endParaRPr lang="en-US" sz="3200" kern="1200" err="1"/>
        </a:p>
        <a:p>
          <a:pPr marL="285750" lvl="1" indent="-285750" algn="l" defTabSz="1422400">
            <a:lnSpc>
              <a:spcPct val="90000"/>
            </a:lnSpc>
            <a:spcBef>
              <a:spcPct val="0"/>
            </a:spcBef>
            <a:spcAft>
              <a:spcPct val="20000"/>
            </a:spcAft>
            <a:buChar char="•"/>
          </a:pPr>
          <a:r>
            <a:rPr lang="es-MX" sz="3200" b="1" kern="1200"/>
            <a:t>Project </a:t>
          </a:r>
          <a:r>
            <a:rPr lang="es-MX" sz="3200" b="1" kern="1200" err="1"/>
            <a:t>Overview</a:t>
          </a:r>
          <a:r>
            <a:rPr lang="es-MX" sz="3200" b="1" kern="1200"/>
            <a:t> </a:t>
          </a:r>
          <a:endParaRPr lang="en-US" sz="3200" kern="1200"/>
        </a:p>
        <a:p>
          <a:pPr marL="285750" lvl="1" indent="-285750" algn="l" defTabSz="1422400">
            <a:lnSpc>
              <a:spcPct val="90000"/>
            </a:lnSpc>
            <a:spcBef>
              <a:spcPct val="0"/>
            </a:spcBef>
            <a:spcAft>
              <a:spcPct val="20000"/>
            </a:spcAft>
            <a:buChar char="•"/>
          </a:pPr>
          <a:r>
            <a:rPr lang="es-MX" sz="3200" b="1" kern="1200" err="1"/>
            <a:t>Ongoing</a:t>
          </a:r>
          <a:r>
            <a:rPr lang="es-MX" sz="3200" b="1" kern="1200"/>
            <a:t> </a:t>
          </a:r>
          <a:r>
            <a:rPr lang="es-MX" sz="3200" b="1" kern="1200" err="1"/>
            <a:t>Work</a:t>
          </a:r>
          <a:r>
            <a:rPr lang="es-MX" sz="3200" b="1" kern="1200"/>
            <a:t> &amp; </a:t>
          </a:r>
          <a:r>
            <a:rPr lang="es-MX" sz="3200" b="1" kern="1200" err="1"/>
            <a:t>Progress</a:t>
          </a:r>
          <a:r>
            <a:rPr lang="es-MX" sz="3200" b="1" kern="1200"/>
            <a:t> </a:t>
          </a:r>
          <a:r>
            <a:rPr lang="es-MX" sz="3200" b="1" kern="1200" err="1"/>
            <a:t>Updates</a:t>
          </a:r>
          <a:endParaRPr lang="en-US" sz="3200" kern="1200" err="1"/>
        </a:p>
        <a:p>
          <a:pPr marL="285750" lvl="1" indent="-285750" algn="l" defTabSz="1422400">
            <a:lnSpc>
              <a:spcPct val="90000"/>
            </a:lnSpc>
            <a:spcBef>
              <a:spcPct val="0"/>
            </a:spcBef>
            <a:spcAft>
              <a:spcPct val="20000"/>
            </a:spcAft>
            <a:buChar char="•"/>
          </a:pPr>
          <a:r>
            <a:rPr lang="es-MX" sz="3200" b="1" kern="1200" err="1"/>
            <a:t>Upcoming</a:t>
          </a:r>
          <a:r>
            <a:rPr lang="es-MX" sz="3200" b="1" kern="1200"/>
            <a:t> </a:t>
          </a:r>
          <a:r>
            <a:rPr lang="es-MX" sz="3200" b="1" kern="1200" err="1"/>
            <a:t>Reviews</a:t>
          </a:r>
          <a:r>
            <a:rPr lang="es-MX" sz="3200" b="1" kern="1200"/>
            <a:t> &amp; Council </a:t>
          </a:r>
          <a:r>
            <a:rPr lang="es-MX" sz="3200" b="1" kern="1200" err="1">
              <a:latin typeface="Aptos Display" panose="02110004020202020204"/>
            </a:rPr>
            <a:t>Action</a:t>
          </a:r>
          <a:endParaRPr lang="en-US" sz="3200" kern="1200" err="1"/>
        </a:p>
        <a:p>
          <a:pPr marL="285750" lvl="1" indent="-285750" algn="l" defTabSz="1422400">
            <a:lnSpc>
              <a:spcPct val="90000"/>
            </a:lnSpc>
            <a:spcBef>
              <a:spcPct val="0"/>
            </a:spcBef>
            <a:spcAft>
              <a:spcPct val="20000"/>
            </a:spcAft>
            <a:buChar char="•"/>
          </a:pPr>
          <a:r>
            <a:rPr lang="es-MX" sz="3200" b="1" kern="1200"/>
            <a:t>Q&amp;A </a:t>
          </a:r>
          <a:r>
            <a:rPr lang="es-MX" sz="3200" b="1" kern="1200" err="1"/>
            <a:t>Sessions</a:t>
          </a:r>
          <a:r>
            <a:rPr lang="es-MX" sz="3200" b="1" kern="1200"/>
            <a:t> </a:t>
          </a:r>
          <a:r>
            <a:rPr lang="es-MX" sz="3200" b="1" kern="1200" err="1"/>
            <a:t>throughout</a:t>
          </a:r>
          <a:r>
            <a:rPr lang="es-MX" sz="3200" b="1" kern="1200"/>
            <a:t> </a:t>
          </a:r>
          <a:r>
            <a:rPr lang="es-MX" sz="3200" b="1" kern="1200" err="1"/>
            <a:t>the</a:t>
          </a:r>
          <a:r>
            <a:rPr lang="es-MX" sz="3200" b="1" kern="1200"/>
            <a:t> </a:t>
          </a:r>
          <a:r>
            <a:rPr lang="es-MX" sz="3200" b="1" kern="1200" err="1"/>
            <a:t>Presentation</a:t>
          </a:r>
          <a:endParaRPr lang="en-US" sz="3200" kern="1200" err="1"/>
        </a:p>
      </dsp:txBody>
      <dsp:txXfrm>
        <a:off x="0" y="1192440"/>
        <a:ext cx="6900512" cy="415862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BE8B8E-56C4-4D74-98DE-79382CEB0B61}">
      <dsp:nvSpPr>
        <dsp:cNvPr id="0" name=""/>
        <dsp:cNvSpPr/>
      </dsp:nvSpPr>
      <dsp:spPr>
        <a:xfrm>
          <a:off x="757669" y="227906"/>
          <a:ext cx="991124" cy="99112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1495CA23-5053-4DDE-97C6-A84D0B3B4545}">
      <dsp:nvSpPr>
        <dsp:cNvPr id="0" name=""/>
        <dsp:cNvSpPr/>
      </dsp:nvSpPr>
      <dsp:spPr>
        <a:xfrm>
          <a:off x="136966" y="1271277"/>
          <a:ext cx="2232530" cy="564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a:t>Create the environment for housing production</a:t>
          </a:r>
        </a:p>
      </dsp:txBody>
      <dsp:txXfrm>
        <a:off x="136966" y="1271277"/>
        <a:ext cx="2232530" cy="564125"/>
      </dsp:txXfrm>
    </dsp:sp>
    <dsp:sp modelId="{68E99612-05F1-4E63-805C-7D29A222027F}">
      <dsp:nvSpPr>
        <dsp:cNvPr id="0" name=""/>
        <dsp:cNvSpPr/>
      </dsp:nvSpPr>
      <dsp:spPr>
        <a:xfrm>
          <a:off x="2747493" y="203128"/>
          <a:ext cx="1090236" cy="1090236"/>
        </a:xfrm>
        <a:prstGeom prst="rect">
          <a:avLst/>
        </a:prstGeom>
        <a:blipFill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9E2FE225-2111-4BD7-80DE-F7BAFD57690C}">
      <dsp:nvSpPr>
        <dsp:cNvPr id="0" name=""/>
        <dsp:cNvSpPr/>
      </dsp:nvSpPr>
      <dsp:spPr>
        <a:xfrm>
          <a:off x="2608822" y="1296055"/>
          <a:ext cx="1367578" cy="564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a:t>Density Bonus</a:t>
          </a:r>
        </a:p>
      </dsp:txBody>
      <dsp:txXfrm>
        <a:off x="2608822" y="1296055"/>
        <a:ext cx="1367578" cy="564125"/>
      </dsp:txXfrm>
    </dsp:sp>
    <dsp:sp modelId="{945B0F8E-9D13-4DD2-B29E-483870B73156}">
      <dsp:nvSpPr>
        <dsp:cNvPr id="0" name=""/>
        <dsp:cNvSpPr/>
      </dsp:nvSpPr>
      <dsp:spPr>
        <a:xfrm>
          <a:off x="4403953" y="227906"/>
          <a:ext cx="991124" cy="99112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18965480-E3B1-4409-8B3B-8FE3CEADC338}">
      <dsp:nvSpPr>
        <dsp:cNvPr id="0" name=""/>
        <dsp:cNvSpPr/>
      </dsp:nvSpPr>
      <dsp:spPr>
        <a:xfrm>
          <a:off x="4215726" y="1271277"/>
          <a:ext cx="1367578" cy="564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a:t>Housing Programs </a:t>
          </a:r>
        </a:p>
      </dsp:txBody>
      <dsp:txXfrm>
        <a:off x="4215726" y="1271277"/>
        <a:ext cx="1367578" cy="564125"/>
      </dsp:txXfrm>
    </dsp:sp>
    <dsp:sp modelId="{87BF7CE3-4C4D-463D-AFC4-4CDE98F55C6C}">
      <dsp:nvSpPr>
        <dsp:cNvPr id="0" name=""/>
        <dsp:cNvSpPr/>
      </dsp:nvSpPr>
      <dsp:spPr>
        <a:xfrm>
          <a:off x="1503841" y="2258397"/>
          <a:ext cx="967498" cy="969178"/>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62589194-DF03-4C17-9EE1-6A69360F5801}">
      <dsp:nvSpPr>
        <dsp:cNvPr id="0" name=""/>
        <dsp:cNvSpPr/>
      </dsp:nvSpPr>
      <dsp:spPr>
        <a:xfrm>
          <a:off x="1372894" y="3234473"/>
          <a:ext cx="1367578" cy="564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a:latin typeface="Calibri" panose="020F0502020204030204"/>
              <a:ea typeface="+mn-ea"/>
              <a:cs typeface="+mn-cs"/>
            </a:rPr>
            <a:t>Gap Financing</a:t>
          </a:r>
        </a:p>
      </dsp:txBody>
      <dsp:txXfrm>
        <a:off x="1372894" y="3234473"/>
        <a:ext cx="1367578" cy="564125"/>
      </dsp:txXfrm>
    </dsp:sp>
    <dsp:sp modelId="{0BDF4B41-7031-476A-B34A-8396C17A231D}">
      <dsp:nvSpPr>
        <dsp:cNvPr id="0" name=""/>
        <dsp:cNvSpPr/>
      </dsp:nvSpPr>
      <dsp:spPr>
        <a:xfrm>
          <a:off x="3254032" y="2239592"/>
          <a:ext cx="819110" cy="81911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A9758DB8-1F3A-4D2C-B54E-E0DDB243A804}">
      <dsp:nvSpPr>
        <dsp:cNvPr id="0" name=""/>
        <dsp:cNvSpPr/>
      </dsp:nvSpPr>
      <dsp:spPr>
        <a:xfrm>
          <a:off x="2979798" y="3196956"/>
          <a:ext cx="1367578" cy="564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a:t>Permits</a:t>
          </a:r>
        </a:p>
      </dsp:txBody>
      <dsp:txXfrm>
        <a:off x="2979798" y="3196956"/>
        <a:ext cx="1367578" cy="5641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0EC8FB-4195-4A3A-9A44-7030B5389238}">
      <dsp:nvSpPr>
        <dsp:cNvPr id="0" name=""/>
        <dsp:cNvSpPr/>
      </dsp:nvSpPr>
      <dsp:spPr>
        <a:xfrm>
          <a:off x="0" y="2175669"/>
          <a:ext cx="10515600" cy="0"/>
        </a:xfrm>
        <a:prstGeom prst="line">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8F18998B-8C2B-4278-B1C3-FF8FECD53E10}">
      <dsp:nvSpPr>
        <dsp:cNvPr id="0" name=""/>
        <dsp:cNvSpPr/>
      </dsp:nvSpPr>
      <dsp:spPr>
        <a:xfrm rot="8100000">
          <a:off x="71054" y="501694"/>
          <a:ext cx="319418" cy="319418"/>
        </a:xfrm>
        <a:prstGeom prst="teardrop">
          <a:avLst>
            <a:gd name="adj" fmla="val 115000"/>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4C657F7-D8CC-43C0-AB90-206B493A78C2}">
      <dsp:nvSpPr>
        <dsp:cNvPr id="0" name=""/>
        <dsp:cNvSpPr/>
      </dsp:nvSpPr>
      <dsp:spPr>
        <a:xfrm>
          <a:off x="106538" y="537178"/>
          <a:ext cx="248449" cy="248449"/>
        </a:xfrm>
        <a:prstGeom prst="ellipse">
          <a:avLst/>
        </a:prstGeom>
        <a:solidFill>
          <a:schemeClr val="lt1">
            <a:alpha val="90000"/>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3F3D3685-BD15-4EE5-8DF7-EE403424497D}">
      <dsp:nvSpPr>
        <dsp:cNvPr id="0" name=""/>
        <dsp:cNvSpPr/>
      </dsp:nvSpPr>
      <dsp:spPr>
        <a:xfrm>
          <a:off x="456626" y="887672"/>
          <a:ext cx="2182375" cy="1287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114300" numCol="1" spcCol="1270" anchor="t" anchorCtr="0">
          <a:noAutofit/>
        </a:bodyPr>
        <a:lstStyle/>
        <a:p>
          <a:pPr marL="0" lvl="0" indent="0" algn="l" defTabSz="533400">
            <a:lnSpc>
              <a:spcPct val="90000"/>
            </a:lnSpc>
            <a:spcBef>
              <a:spcPct val="0"/>
            </a:spcBef>
            <a:spcAft>
              <a:spcPct val="35000"/>
            </a:spcAft>
            <a:buNone/>
          </a:pPr>
          <a:r>
            <a:rPr lang="en-US" sz="1200" kern="1200"/>
            <a:t>In 2010, the Project was proposed as a 920-acre annexation and was denied by the City Council</a:t>
          </a:r>
        </a:p>
      </dsp:txBody>
      <dsp:txXfrm>
        <a:off x="456626" y="887672"/>
        <a:ext cx="2182375" cy="1287996"/>
      </dsp:txXfrm>
    </dsp:sp>
    <dsp:sp modelId="{A49C45D2-7DC4-42F2-88A1-1D336904C4A9}">
      <dsp:nvSpPr>
        <dsp:cNvPr id="0" name=""/>
        <dsp:cNvSpPr/>
      </dsp:nvSpPr>
      <dsp:spPr>
        <a:xfrm>
          <a:off x="456626" y="435133"/>
          <a:ext cx="2182375"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01600" bIns="0" numCol="1" spcCol="1270" anchor="ctr" anchorCtr="0">
          <a:noAutofit/>
        </a:bodyPr>
        <a:lstStyle/>
        <a:p>
          <a:pPr marL="0" lvl="0" indent="0" algn="l" defTabSz="711200">
            <a:lnSpc>
              <a:spcPct val="90000"/>
            </a:lnSpc>
            <a:spcBef>
              <a:spcPct val="0"/>
            </a:spcBef>
            <a:spcAft>
              <a:spcPct val="35000"/>
            </a:spcAft>
            <a:buNone/>
            <a:defRPr b="1"/>
          </a:pPr>
          <a:r>
            <a:rPr lang="en-US" sz="1600" kern="1200"/>
            <a:t>2010</a:t>
          </a:r>
        </a:p>
      </dsp:txBody>
      <dsp:txXfrm>
        <a:off x="456626" y="435133"/>
        <a:ext cx="2182375" cy="452539"/>
      </dsp:txXfrm>
    </dsp:sp>
    <dsp:sp modelId="{F888963A-8B34-4864-AEAF-28D201D91BDB}">
      <dsp:nvSpPr>
        <dsp:cNvPr id="0" name=""/>
        <dsp:cNvSpPr/>
      </dsp:nvSpPr>
      <dsp:spPr>
        <a:xfrm>
          <a:off x="230763" y="887672"/>
          <a:ext cx="0" cy="1287996"/>
        </a:xfrm>
        <a:prstGeom prst="line">
          <a:avLst/>
        </a:prstGeom>
        <a:noFill/>
        <a:ln w="12700" cap="flat" cmpd="sng" algn="ctr">
          <a:solidFill>
            <a:schemeClr val="accent2">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819CA01D-8C0B-4ABF-85B5-AE5BB15CA63E}">
      <dsp:nvSpPr>
        <dsp:cNvPr id="0" name=""/>
        <dsp:cNvSpPr/>
      </dsp:nvSpPr>
      <dsp:spPr>
        <a:xfrm>
          <a:off x="190514" y="2134940"/>
          <a:ext cx="81310" cy="81457"/>
        </a:xfrm>
        <a:prstGeom prst="ellipse">
          <a:avLst/>
        </a:prstGeom>
        <a:solidFill>
          <a:schemeClr val="accent2">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B3BD0DD-3752-4B63-9D7A-B5F3488A3470}">
      <dsp:nvSpPr>
        <dsp:cNvPr id="0" name=""/>
        <dsp:cNvSpPr/>
      </dsp:nvSpPr>
      <dsp:spPr>
        <a:xfrm rot="18900000">
          <a:off x="1383003" y="3530225"/>
          <a:ext cx="319418" cy="319418"/>
        </a:xfrm>
        <a:prstGeom prst="teardrop">
          <a:avLst>
            <a:gd name="adj" fmla="val 115000"/>
          </a:avLst>
        </a:prstGeom>
        <a:solidFill>
          <a:schemeClr val="accent2">
            <a:hueOff val="1073936"/>
            <a:satOff val="-3082"/>
            <a:lumOff val="-4935"/>
            <a:alphaOff val="0"/>
          </a:schemeClr>
        </a:solidFill>
        <a:ln w="19050" cap="flat" cmpd="sng" algn="ctr">
          <a:solidFill>
            <a:schemeClr val="accent2">
              <a:hueOff val="1073936"/>
              <a:satOff val="-3082"/>
              <a:lumOff val="-493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2E2A496-41F1-4350-953D-05FC1A3C9C3B}">
      <dsp:nvSpPr>
        <dsp:cNvPr id="0" name=""/>
        <dsp:cNvSpPr/>
      </dsp:nvSpPr>
      <dsp:spPr>
        <a:xfrm>
          <a:off x="1418488" y="3565709"/>
          <a:ext cx="248449" cy="248449"/>
        </a:xfrm>
        <a:prstGeom prst="ellipse">
          <a:avLst/>
        </a:prstGeom>
        <a:solidFill>
          <a:schemeClr val="lt1">
            <a:alpha val="90000"/>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EAD9A726-198B-4F03-A337-02DFCBBC6416}">
      <dsp:nvSpPr>
        <dsp:cNvPr id="0" name=""/>
        <dsp:cNvSpPr/>
      </dsp:nvSpPr>
      <dsp:spPr>
        <a:xfrm>
          <a:off x="1768576" y="2175669"/>
          <a:ext cx="2182375" cy="1287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0" rIns="0" bIns="76200" numCol="1" spcCol="1270" anchor="b" anchorCtr="0">
          <a:noAutofit/>
        </a:bodyPr>
        <a:lstStyle/>
        <a:p>
          <a:pPr marL="0" lvl="0" indent="0" algn="l" defTabSz="533400">
            <a:lnSpc>
              <a:spcPct val="90000"/>
            </a:lnSpc>
            <a:spcBef>
              <a:spcPct val="0"/>
            </a:spcBef>
            <a:spcAft>
              <a:spcPct val="35000"/>
            </a:spcAft>
            <a:buNone/>
          </a:pPr>
          <a:r>
            <a:rPr lang="en-US" sz="1200" kern="1200"/>
            <a:t>In 2016 the City of Soledad received an application on a new project consisting of 647 acres</a:t>
          </a:r>
        </a:p>
      </dsp:txBody>
      <dsp:txXfrm>
        <a:off x="1768576" y="2175669"/>
        <a:ext cx="2182375" cy="1287996"/>
      </dsp:txXfrm>
    </dsp:sp>
    <dsp:sp modelId="{72542951-06F7-4810-90DF-AD971A826C85}">
      <dsp:nvSpPr>
        <dsp:cNvPr id="0" name=""/>
        <dsp:cNvSpPr/>
      </dsp:nvSpPr>
      <dsp:spPr>
        <a:xfrm>
          <a:off x="1768576" y="3463665"/>
          <a:ext cx="2182375"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01600" bIns="0" numCol="1" spcCol="1270" anchor="ctr" anchorCtr="0">
          <a:noAutofit/>
        </a:bodyPr>
        <a:lstStyle/>
        <a:p>
          <a:pPr marL="0" lvl="0" indent="0" algn="l" defTabSz="711200">
            <a:lnSpc>
              <a:spcPct val="90000"/>
            </a:lnSpc>
            <a:spcBef>
              <a:spcPct val="0"/>
            </a:spcBef>
            <a:spcAft>
              <a:spcPct val="35000"/>
            </a:spcAft>
            <a:buNone/>
            <a:defRPr b="1"/>
          </a:pPr>
          <a:r>
            <a:rPr lang="en-US" sz="1600" kern="1200"/>
            <a:t>2016</a:t>
          </a:r>
        </a:p>
      </dsp:txBody>
      <dsp:txXfrm>
        <a:off x="1768576" y="3463665"/>
        <a:ext cx="2182375" cy="452539"/>
      </dsp:txXfrm>
    </dsp:sp>
    <dsp:sp modelId="{E89CEC4B-0344-4809-BEA6-4C4528D139AC}">
      <dsp:nvSpPr>
        <dsp:cNvPr id="0" name=""/>
        <dsp:cNvSpPr/>
      </dsp:nvSpPr>
      <dsp:spPr>
        <a:xfrm>
          <a:off x="1542713" y="2175669"/>
          <a:ext cx="0" cy="1287996"/>
        </a:xfrm>
        <a:prstGeom prst="line">
          <a:avLst/>
        </a:prstGeom>
        <a:noFill/>
        <a:ln w="12700" cap="flat" cmpd="sng" algn="ctr">
          <a:solidFill>
            <a:schemeClr val="accent2">
              <a:hueOff val="1073936"/>
              <a:satOff val="-3082"/>
              <a:lumOff val="-4935"/>
              <a:alphaOff val="0"/>
            </a:schemeClr>
          </a:solidFill>
          <a:prstDash val="dash"/>
          <a:miter lim="800000"/>
        </a:ln>
        <a:effectLst/>
      </dsp:spPr>
      <dsp:style>
        <a:lnRef idx="1">
          <a:scrgbClr r="0" g="0" b="0"/>
        </a:lnRef>
        <a:fillRef idx="0">
          <a:scrgbClr r="0" g="0" b="0"/>
        </a:fillRef>
        <a:effectRef idx="0">
          <a:scrgbClr r="0" g="0" b="0"/>
        </a:effectRef>
        <a:fontRef idx="minor"/>
      </dsp:style>
    </dsp:sp>
    <dsp:sp modelId="{EEB94397-DAD7-4C78-A5CB-F23A2912AF06}">
      <dsp:nvSpPr>
        <dsp:cNvPr id="0" name=""/>
        <dsp:cNvSpPr/>
      </dsp:nvSpPr>
      <dsp:spPr>
        <a:xfrm>
          <a:off x="1502464" y="2134940"/>
          <a:ext cx="81310" cy="81457"/>
        </a:xfrm>
        <a:prstGeom prst="ellipse">
          <a:avLst/>
        </a:prstGeom>
        <a:solidFill>
          <a:schemeClr val="accent2">
            <a:hueOff val="1073936"/>
            <a:satOff val="-3082"/>
            <a:lumOff val="-4935"/>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E1C2E31-F46A-40AC-8AAE-96972B63FAC9}">
      <dsp:nvSpPr>
        <dsp:cNvPr id="0" name=""/>
        <dsp:cNvSpPr/>
      </dsp:nvSpPr>
      <dsp:spPr>
        <a:xfrm rot="8100000">
          <a:off x="2694953" y="501694"/>
          <a:ext cx="319418" cy="319418"/>
        </a:xfrm>
        <a:prstGeom prst="teardrop">
          <a:avLst>
            <a:gd name="adj" fmla="val 115000"/>
          </a:avLst>
        </a:prstGeom>
        <a:solidFill>
          <a:schemeClr val="accent2">
            <a:hueOff val="2147871"/>
            <a:satOff val="-6164"/>
            <a:lumOff val="-9870"/>
            <a:alphaOff val="0"/>
          </a:schemeClr>
        </a:solidFill>
        <a:ln w="19050" cap="flat" cmpd="sng" algn="ctr">
          <a:solidFill>
            <a:schemeClr val="accent2">
              <a:hueOff val="2147871"/>
              <a:satOff val="-6164"/>
              <a:lumOff val="-987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3AE81B-0421-4FC1-B19A-95DE2DF15F4C}">
      <dsp:nvSpPr>
        <dsp:cNvPr id="0" name=""/>
        <dsp:cNvSpPr/>
      </dsp:nvSpPr>
      <dsp:spPr>
        <a:xfrm>
          <a:off x="2730438" y="537178"/>
          <a:ext cx="248449" cy="248449"/>
        </a:xfrm>
        <a:prstGeom prst="ellipse">
          <a:avLst/>
        </a:prstGeom>
        <a:solidFill>
          <a:schemeClr val="lt1">
            <a:alpha val="90000"/>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5E242625-6F6B-4A2E-84F1-37626C621324}">
      <dsp:nvSpPr>
        <dsp:cNvPr id="0" name=""/>
        <dsp:cNvSpPr/>
      </dsp:nvSpPr>
      <dsp:spPr>
        <a:xfrm>
          <a:off x="3080525" y="887672"/>
          <a:ext cx="2182375" cy="1287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114300" numCol="1" spcCol="1270" anchor="t" anchorCtr="0">
          <a:noAutofit/>
        </a:bodyPr>
        <a:lstStyle/>
        <a:p>
          <a:pPr marL="0" lvl="0" indent="0" algn="l" defTabSz="533400">
            <a:lnSpc>
              <a:spcPct val="90000"/>
            </a:lnSpc>
            <a:spcBef>
              <a:spcPct val="0"/>
            </a:spcBef>
            <a:spcAft>
              <a:spcPct val="35000"/>
            </a:spcAft>
            <a:buNone/>
          </a:pPr>
          <a:r>
            <a:rPr lang="en-US" sz="1200" kern="1200"/>
            <a:t>Vesting Tentative Map Approved in October 2018</a:t>
          </a:r>
        </a:p>
      </dsp:txBody>
      <dsp:txXfrm>
        <a:off x="3080525" y="887672"/>
        <a:ext cx="2182375" cy="1287996"/>
      </dsp:txXfrm>
    </dsp:sp>
    <dsp:sp modelId="{1897631B-AFD1-418C-8704-5CC5765426C5}">
      <dsp:nvSpPr>
        <dsp:cNvPr id="0" name=""/>
        <dsp:cNvSpPr/>
      </dsp:nvSpPr>
      <dsp:spPr>
        <a:xfrm>
          <a:off x="3080525" y="435133"/>
          <a:ext cx="2182375"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01600" bIns="0" numCol="1" spcCol="1270" anchor="ctr" anchorCtr="0">
          <a:noAutofit/>
        </a:bodyPr>
        <a:lstStyle/>
        <a:p>
          <a:pPr marL="0" lvl="0" indent="0" algn="l" defTabSz="711200">
            <a:lnSpc>
              <a:spcPct val="90000"/>
            </a:lnSpc>
            <a:spcBef>
              <a:spcPct val="0"/>
            </a:spcBef>
            <a:spcAft>
              <a:spcPct val="35000"/>
            </a:spcAft>
            <a:buNone/>
            <a:defRPr b="1"/>
          </a:pPr>
          <a:r>
            <a:rPr lang="en-US" sz="1600" kern="1200"/>
            <a:t>Oct. 2018</a:t>
          </a:r>
        </a:p>
      </dsp:txBody>
      <dsp:txXfrm>
        <a:off x="3080525" y="435133"/>
        <a:ext cx="2182375" cy="452539"/>
      </dsp:txXfrm>
    </dsp:sp>
    <dsp:sp modelId="{1378FA65-5228-443B-AD9F-65621077F965}">
      <dsp:nvSpPr>
        <dsp:cNvPr id="0" name=""/>
        <dsp:cNvSpPr/>
      </dsp:nvSpPr>
      <dsp:spPr>
        <a:xfrm>
          <a:off x="2854662" y="887672"/>
          <a:ext cx="0" cy="1287996"/>
        </a:xfrm>
        <a:prstGeom prst="line">
          <a:avLst/>
        </a:prstGeom>
        <a:noFill/>
        <a:ln w="12700" cap="flat" cmpd="sng" algn="ctr">
          <a:solidFill>
            <a:schemeClr val="accent2">
              <a:hueOff val="2147871"/>
              <a:satOff val="-6164"/>
              <a:lumOff val="-9870"/>
              <a:alphaOff val="0"/>
            </a:schemeClr>
          </a:solidFill>
          <a:prstDash val="dash"/>
          <a:miter lim="800000"/>
        </a:ln>
        <a:effectLst/>
      </dsp:spPr>
      <dsp:style>
        <a:lnRef idx="1">
          <a:scrgbClr r="0" g="0" b="0"/>
        </a:lnRef>
        <a:fillRef idx="0">
          <a:scrgbClr r="0" g="0" b="0"/>
        </a:fillRef>
        <a:effectRef idx="0">
          <a:scrgbClr r="0" g="0" b="0"/>
        </a:effectRef>
        <a:fontRef idx="minor"/>
      </dsp:style>
    </dsp:sp>
    <dsp:sp modelId="{18D7593A-A76F-4881-AD25-A22F06DB96F2}">
      <dsp:nvSpPr>
        <dsp:cNvPr id="0" name=""/>
        <dsp:cNvSpPr/>
      </dsp:nvSpPr>
      <dsp:spPr>
        <a:xfrm>
          <a:off x="2814413" y="2134940"/>
          <a:ext cx="81310" cy="81457"/>
        </a:xfrm>
        <a:prstGeom prst="ellipse">
          <a:avLst/>
        </a:prstGeom>
        <a:solidFill>
          <a:schemeClr val="accent2">
            <a:hueOff val="2147871"/>
            <a:satOff val="-6164"/>
            <a:lumOff val="-987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04CC5A-9A2B-485F-8100-839E05DB9CD3}">
      <dsp:nvSpPr>
        <dsp:cNvPr id="0" name=""/>
        <dsp:cNvSpPr/>
      </dsp:nvSpPr>
      <dsp:spPr>
        <a:xfrm rot="18900000">
          <a:off x="4006903" y="3530225"/>
          <a:ext cx="319418" cy="319418"/>
        </a:xfrm>
        <a:prstGeom prst="teardrop">
          <a:avLst>
            <a:gd name="adj" fmla="val 115000"/>
          </a:avLst>
        </a:prstGeom>
        <a:solidFill>
          <a:schemeClr val="accent2">
            <a:hueOff val="3221807"/>
            <a:satOff val="-9246"/>
            <a:lumOff val="-14805"/>
            <a:alphaOff val="0"/>
          </a:schemeClr>
        </a:solidFill>
        <a:ln w="19050" cap="flat" cmpd="sng" algn="ctr">
          <a:solidFill>
            <a:schemeClr val="accent2">
              <a:hueOff val="3221807"/>
              <a:satOff val="-9246"/>
              <a:lumOff val="-1480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32ECE32-96F8-430B-A4FA-8F8476FEE2B3}">
      <dsp:nvSpPr>
        <dsp:cNvPr id="0" name=""/>
        <dsp:cNvSpPr/>
      </dsp:nvSpPr>
      <dsp:spPr>
        <a:xfrm>
          <a:off x="4042387" y="3565709"/>
          <a:ext cx="248449" cy="248449"/>
        </a:xfrm>
        <a:prstGeom prst="ellipse">
          <a:avLst/>
        </a:prstGeom>
        <a:solidFill>
          <a:schemeClr val="lt1">
            <a:alpha val="90000"/>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65CC4C30-7550-45B2-A7CB-1A478FB8E372}">
      <dsp:nvSpPr>
        <dsp:cNvPr id="0" name=""/>
        <dsp:cNvSpPr/>
      </dsp:nvSpPr>
      <dsp:spPr>
        <a:xfrm>
          <a:off x="4392475" y="2175669"/>
          <a:ext cx="2182375" cy="1287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0" rIns="0" bIns="76200" numCol="1" spcCol="1270" anchor="b" anchorCtr="0">
          <a:noAutofit/>
        </a:bodyPr>
        <a:lstStyle/>
        <a:p>
          <a:pPr marL="0" lvl="0" indent="0" algn="l" defTabSz="533400">
            <a:lnSpc>
              <a:spcPct val="90000"/>
            </a:lnSpc>
            <a:spcBef>
              <a:spcPct val="0"/>
            </a:spcBef>
            <a:spcAft>
              <a:spcPct val="35000"/>
            </a:spcAft>
            <a:buNone/>
          </a:pPr>
          <a:r>
            <a:rPr lang="en-US" sz="1200" kern="1200"/>
            <a:t>Specific Plan Approved in November 2018 </a:t>
          </a:r>
        </a:p>
      </dsp:txBody>
      <dsp:txXfrm>
        <a:off x="4392475" y="2175669"/>
        <a:ext cx="2182375" cy="1287996"/>
      </dsp:txXfrm>
    </dsp:sp>
    <dsp:sp modelId="{36943AE2-E74D-4D4A-B32F-062292535FE8}">
      <dsp:nvSpPr>
        <dsp:cNvPr id="0" name=""/>
        <dsp:cNvSpPr/>
      </dsp:nvSpPr>
      <dsp:spPr>
        <a:xfrm>
          <a:off x="4392475" y="3463665"/>
          <a:ext cx="2182375"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01600" bIns="0" numCol="1" spcCol="1270" anchor="ctr" anchorCtr="0">
          <a:noAutofit/>
        </a:bodyPr>
        <a:lstStyle/>
        <a:p>
          <a:pPr marL="0" lvl="0" indent="0" algn="l" defTabSz="711200">
            <a:lnSpc>
              <a:spcPct val="90000"/>
            </a:lnSpc>
            <a:spcBef>
              <a:spcPct val="0"/>
            </a:spcBef>
            <a:spcAft>
              <a:spcPct val="35000"/>
            </a:spcAft>
            <a:buNone/>
            <a:defRPr b="1"/>
          </a:pPr>
          <a:r>
            <a:rPr lang="en-US" sz="1600" kern="1200"/>
            <a:t>Nov. 2018</a:t>
          </a:r>
        </a:p>
      </dsp:txBody>
      <dsp:txXfrm>
        <a:off x="4392475" y="3463665"/>
        <a:ext cx="2182375" cy="452539"/>
      </dsp:txXfrm>
    </dsp:sp>
    <dsp:sp modelId="{90A20AB1-E882-4F45-A47E-BB437AFE7F75}">
      <dsp:nvSpPr>
        <dsp:cNvPr id="0" name=""/>
        <dsp:cNvSpPr/>
      </dsp:nvSpPr>
      <dsp:spPr>
        <a:xfrm>
          <a:off x="4166612" y="2175669"/>
          <a:ext cx="0" cy="1287996"/>
        </a:xfrm>
        <a:prstGeom prst="line">
          <a:avLst/>
        </a:prstGeom>
        <a:noFill/>
        <a:ln w="12700" cap="flat" cmpd="sng" algn="ctr">
          <a:solidFill>
            <a:schemeClr val="accent2">
              <a:hueOff val="3221807"/>
              <a:satOff val="-9246"/>
              <a:lumOff val="-14805"/>
              <a:alphaOff val="0"/>
            </a:schemeClr>
          </a:solidFill>
          <a:prstDash val="dash"/>
          <a:miter lim="800000"/>
        </a:ln>
        <a:effectLst/>
      </dsp:spPr>
      <dsp:style>
        <a:lnRef idx="1">
          <a:scrgbClr r="0" g="0" b="0"/>
        </a:lnRef>
        <a:fillRef idx="0">
          <a:scrgbClr r="0" g="0" b="0"/>
        </a:fillRef>
        <a:effectRef idx="0">
          <a:scrgbClr r="0" g="0" b="0"/>
        </a:effectRef>
        <a:fontRef idx="minor"/>
      </dsp:style>
    </dsp:sp>
    <dsp:sp modelId="{0A0850BE-54EE-4522-ADD8-36FE2812EA2F}">
      <dsp:nvSpPr>
        <dsp:cNvPr id="0" name=""/>
        <dsp:cNvSpPr/>
      </dsp:nvSpPr>
      <dsp:spPr>
        <a:xfrm>
          <a:off x="4126363" y="2134940"/>
          <a:ext cx="81310" cy="81457"/>
        </a:xfrm>
        <a:prstGeom prst="ellipse">
          <a:avLst/>
        </a:prstGeom>
        <a:solidFill>
          <a:schemeClr val="accent2">
            <a:hueOff val="3221807"/>
            <a:satOff val="-9246"/>
            <a:lumOff val="-14805"/>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6A3963-74B3-4C89-A664-95189C49807E}">
      <dsp:nvSpPr>
        <dsp:cNvPr id="0" name=""/>
        <dsp:cNvSpPr/>
      </dsp:nvSpPr>
      <dsp:spPr>
        <a:xfrm rot="8100000">
          <a:off x="5318852" y="501694"/>
          <a:ext cx="319418" cy="319418"/>
        </a:xfrm>
        <a:prstGeom prst="teardrop">
          <a:avLst>
            <a:gd name="adj" fmla="val 115000"/>
          </a:avLst>
        </a:prstGeom>
        <a:solidFill>
          <a:schemeClr val="accent2">
            <a:hueOff val="4295743"/>
            <a:satOff val="-12329"/>
            <a:lumOff val="-19739"/>
            <a:alphaOff val="0"/>
          </a:schemeClr>
        </a:solidFill>
        <a:ln w="19050" cap="flat" cmpd="sng" algn="ctr">
          <a:solidFill>
            <a:schemeClr val="accent2">
              <a:hueOff val="4295743"/>
              <a:satOff val="-12329"/>
              <a:lumOff val="-1973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4054A92-4582-4097-8C00-A1D766116A41}">
      <dsp:nvSpPr>
        <dsp:cNvPr id="0" name=""/>
        <dsp:cNvSpPr/>
      </dsp:nvSpPr>
      <dsp:spPr>
        <a:xfrm>
          <a:off x="5354337" y="537178"/>
          <a:ext cx="248449" cy="248449"/>
        </a:xfrm>
        <a:prstGeom prst="ellipse">
          <a:avLst/>
        </a:prstGeom>
        <a:solidFill>
          <a:schemeClr val="lt1">
            <a:alpha val="90000"/>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D75C04E7-8809-4001-82F0-4C3A64A32B2F}">
      <dsp:nvSpPr>
        <dsp:cNvPr id="0" name=""/>
        <dsp:cNvSpPr/>
      </dsp:nvSpPr>
      <dsp:spPr>
        <a:xfrm>
          <a:off x="5704424" y="887672"/>
          <a:ext cx="2182375" cy="1287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114300" numCol="1" spcCol="1270" anchor="t" anchorCtr="0">
          <a:noAutofit/>
        </a:bodyPr>
        <a:lstStyle/>
        <a:p>
          <a:pPr marL="0" lvl="0" indent="0" algn="l" defTabSz="533400">
            <a:lnSpc>
              <a:spcPct val="90000"/>
            </a:lnSpc>
            <a:spcBef>
              <a:spcPct val="0"/>
            </a:spcBef>
            <a:spcAft>
              <a:spcPct val="35000"/>
            </a:spcAft>
            <a:buNone/>
          </a:pPr>
          <a:r>
            <a:rPr lang="en-US" sz="1200" kern="1200"/>
            <a:t>LAFCO Conditionally Approved the Annexation in December of 2022</a:t>
          </a:r>
        </a:p>
      </dsp:txBody>
      <dsp:txXfrm>
        <a:off x="5704424" y="887672"/>
        <a:ext cx="2182375" cy="1287996"/>
      </dsp:txXfrm>
    </dsp:sp>
    <dsp:sp modelId="{298F51FD-7653-4192-B2DB-275943A2F1F2}">
      <dsp:nvSpPr>
        <dsp:cNvPr id="0" name=""/>
        <dsp:cNvSpPr/>
      </dsp:nvSpPr>
      <dsp:spPr>
        <a:xfrm>
          <a:off x="5704424" y="435133"/>
          <a:ext cx="2182375"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01600" bIns="0" numCol="1" spcCol="1270" anchor="ctr" anchorCtr="0">
          <a:noAutofit/>
        </a:bodyPr>
        <a:lstStyle/>
        <a:p>
          <a:pPr marL="0" lvl="0" indent="0" algn="l" defTabSz="711200">
            <a:lnSpc>
              <a:spcPct val="90000"/>
            </a:lnSpc>
            <a:spcBef>
              <a:spcPct val="0"/>
            </a:spcBef>
            <a:spcAft>
              <a:spcPct val="35000"/>
            </a:spcAft>
            <a:buNone/>
            <a:defRPr b="1"/>
          </a:pPr>
          <a:r>
            <a:rPr lang="en-US" sz="1600" kern="1200"/>
            <a:t>Dec. 2022</a:t>
          </a:r>
        </a:p>
      </dsp:txBody>
      <dsp:txXfrm>
        <a:off x="5704424" y="435133"/>
        <a:ext cx="2182375" cy="452539"/>
      </dsp:txXfrm>
    </dsp:sp>
    <dsp:sp modelId="{E0E2C94E-83F0-4E40-A8E2-F577835EEB5E}">
      <dsp:nvSpPr>
        <dsp:cNvPr id="0" name=""/>
        <dsp:cNvSpPr/>
      </dsp:nvSpPr>
      <dsp:spPr>
        <a:xfrm>
          <a:off x="5478561" y="887672"/>
          <a:ext cx="0" cy="1287996"/>
        </a:xfrm>
        <a:prstGeom prst="line">
          <a:avLst/>
        </a:prstGeom>
        <a:noFill/>
        <a:ln w="12700" cap="flat" cmpd="sng" algn="ctr">
          <a:solidFill>
            <a:schemeClr val="accent2">
              <a:hueOff val="4295743"/>
              <a:satOff val="-12329"/>
              <a:lumOff val="-19739"/>
              <a:alphaOff val="0"/>
            </a:schemeClr>
          </a:solidFill>
          <a:prstDash val="dash"/>
          <a:miter lim="800000"/>
        </a:ln>
        <a:effectLst/>
      </dsp:spPr>
      <dsp:style>
        <a:lnRef idx="1">
          <a:scrgbClr r="0" g="0" b="0"/>
        </a:lnRef>
        <a:fillRef idx="0">
          <a:scrgbClr r="0" g="0" b="0"/>
        </a:fillRef>
        <a:effectRef idx="0">
          <a:scrgbClr r="0" g="0" b="0"/>
        </a:effectRef>
        <a:fontRef idx="minor"/>
      </dsp:style>
    </dsp:sp>
    <dsp:sp modelId="{71D3A356-297F-4C76-8250-8520A87AD5D8}">
      <dsp:nvSpPr>
        <dsp:cNvPr id="0" name=""/>
        <dsp:cNvSpPr/>
      </dsp:nvSpPr>
      <dsp:spPr>
        <a:xfrm>
          <a:off x="5438313" y="2134940"/>
          <a:ext cx="81310" cy="81457"/>
        </a:xfrm>
        <a:prstGeom prst="ellipse">
          <a:avLst/>
        </a:prstGeom>
        <a:solidFill>
          <a:schemeClr val="accent2">
            <a:hueOff val="4295743"/>
            <a:satOff val="-12329"/>
            <a:lumOff val="-19739"/>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099C30-9281-4056-B4AF-F62A4114716B}">
      <dsp:nvSpPr>
        <dsp:cNvPr id="0" name=""/>
        <dsp:cNvSpPr/>
      </dsp:nvSpPr>
      <dsp:spPr>
        <a:xfrm rot="18900000">
          <a:off x="6630802" y="3530225"/>
          <a:ext cx="319418" cy="319418"/>
        </a:xfrm>
        <a:prstGeom prst="teardrop">
          <a:avLst>
            <a:gd name="adj" fmla="val 115000"/>
          </a:avLst>
        </a:prstGeom>
        <a:solidFill>
          <a:schemeClr val="accent2">
            <a:hueOff val="5369678"/>
            <a:satOff val="-15411"/>
            <a:lumOff val="-24674"/>
            <a:alphaOff val="0"/>
          </a:schemeClr>
        </a:solidFill>
        <a:ln w="19050" cap="flat" cmpd="sng" algn="ctr">
          <a:solidFill>
            <a:schemeClr val="accent2">
              <a:hueOff val="5369678"/>
              <a:satOff val="-15411"/>
              <a:lumOff val="-2467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20B2D9-1A9E-4942-A5B1-35A33D0EB540}">
      <dsp:nvSpPr>
        <dsp:cNvPr id="0" name=""/>
        <dsp:cNvSpPr/>
      </dsp:nvSpPr>
      <dsp:spPr>
        <a:xfrm>
          <a:off x="6666286" y="3565709"/>
          <a:ext cx="248449" cy="248449"/>
        </a:xfrm>
        <a:prstGeom prst="ellipse">
          <a:avLst/>
        </a:prstGeom>
        <a:solidFill>
          <a:schemeClr val="lt1">
            <a:alpha val="90000"/>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D998A906-9101-48C9-A844-2A7DEC8E427E}">
      <dsp:nvSpPr>
        <dsp:cNvPr id="0" name=""/>
        <dsp:cNvSpPr/>
      </dsp:nvSpPr>
      <dsp:spPr>
        <a:xfrm>
          <a:off x="7016374" y="2175669"/>
          <a:ext cx="2182375" cy="1287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14300" rIns="0" bIns="76200" numCol="1" spcCol="1270" anchor="b" anchorCtr="0">
          <a:noAutofit/>
        </a:bodyPr>
        <a:lstStyle/>
        <a:p>
          <a:pPr marL="0" lvl="0" indent="0" algn="l" defTabSz="533400">
            <a:lnSpc>
              <a:spcPct val="90000"/>
            </a:lnSpc>
            <a:spcBef>
              <a:spcPct val="0"/>
            </a:spcBef>
            <a:spcAft>
              <a:spcPct val="35000"/>
            </a:spcAft>
            <a:buNone/>
          </a:pPr>
          <a:r>
            <a:rPr lang="en-US" sz="1200" kern="1200"/>
            <a:t>Developer Submitted multiple items for the City to review including a Development Agreement</a:t>
          </a:r>
        </a:p>
      </dsp:txBody>
      <dsp:txXfrm>
        <a:off x="7016374" y="2175669"/>
        <a:ext cx="2182375" cy="1287996"/>
      </dsp:txXfrm>
    </dsp:sp>
    <dsp:sp modelId="{74B3D876-E066-4F75-BA76-7BF2E2F0D70C}">
      <dsp:nvSpPr>
        <dsp:cNvPr id="0" name=""/>
        <dsp:cNvSpPr/>
      </dsp:nvSpPr>
      <dsp:spPr>
        <a:xfrm>
          <a:off x="7016374" y="3463665"/>
          <a:ext cx="2182375"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01600" bIns="0" numCol="1" spcCol="1270" anchor="ctr" anchorCtr="0">
          <a:noAutofit/>
        </a:bodyPr>
        <a:lstStyle/>
        <a:p>
          <a:pPr marL="0" lvl="0" indent="0" algn="l" defTabSz="711200">
            <a:lnSpc>
              <a:spcPct val="90000"/>
            </a:lnSpc>
            <a:spcBef>
              <a:spcPct val="0"/>
            </a:spcBef>
            <a:spcAft>
              <a:spcPct val="35000"/>
            </a:spcAft>
            <a:buNone/>
            <a:defRPr b="1"/>
          </a:pPr>
          <a:r>
            <a:rPr lang="en-US" sz="1600" kern="1200"/>
            <a:t>August 2023 </a:t>
          </a:r>
        </a:p>
      </dsp:txBody>
      <dsp:txXfrm>
        <a:off x="7016374" y="3463665"/>
        <a:ext cx="2182375" cy="452539"/>
      </dsp:txXfrm>
    </dsp:sp>
    <dsp:sp modelId="{B06FBE89-01EF-485A-94A0-17DEAAEB1AE5}">
      <dsp:nvSpPr>
        <dsp:cNvPr id="0" name=""/>
        <dsp:cNvSpPr/>
      </dsp:nvSpPr>
      <dsp:spPr>
        <a:xfrm>
          <a:off x="6790511" y="2175669"/>
          <a:ext cx="0" cy="1287996"/>
        </a:xfrm>
        <a:prstGeom prst="line">
          <a:avLst/>
        </a:prstGeom>
        <a:noFill/>
        <a:ln w="12700" cap="flat" cmpd="sng" algn="ctr">
          <a:solidFill>
            <a:schemeClr val="accent2">
              <a:hueOff val="5369678"/>
              <a:satOff val="-15411"/>
              <a:lumOff val="-24674"/>
              <a:alphaOff val="0"/>
            </a:schemeClr>
          </a:solidFill>
          <a:prstDash val="dash"/>
          <a:miter lim="800000"/>
        </a:ln>
        <a:effectLst/>
      </dsp:spPr>
      <dsp:style>
        <a:lnRef idx="1">
          <a:scrgbClr r="0" g="0" b="0"/>
        </a:lnRef>
        <a:fillRef idx="0">
          <a:scrgbClr r="0" g="0" b="0"/>
        </a:fillRef>
        <a:effectRef idx="0">
          <a:scrgbClr r="0" g="0" b="0"/>
        </a:effectRef>
        <a:fontRef idx="minor"/>
      </dsp:style>
    </dsp:sp>
    <dsp:sp modelId="{F5424453-28D1-4625-985A-7177051CEFC8}">
      <dsp:nvSpPr>
        <dsp:cNvPr id="0" name=""/>
        <dsp:cNvSpPr/>
      </dsp:nvSpPr>
      <dsp:spPr>
        <a:xfrm>
          <a:off x="6750262" y="2134940"/>
          <a:ext cx="81310" cy="81457"/>
        </a:xfrm>
        <a:prstGeom prst="ellipse">
          <a:avLst/>
        </a:prstGeom>
        <a:solidFill>
          <a:schemeClr val="accent2">
            <a:hueOff val="5369678"/>
            <a:satOff val="-15411"/>
            <a:lumOff val="-24674"/>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748CF7-4D79-4886-93CE-F66AAC3E4E6B}">
      <dsp:nvSpPr>
        <dsp:cNvPr id="0" name=""/>
        <dsp:cNvSpPr/>
      </dsp:nvSpPr>
      <dsp:spPr>
        <a:xfrm rot="8100000">
          <a:off x="7942751" y="501694"/>
          <a:ext cx="319418" cy="319418"/>
        </a:xfrm>
        <a:prstGeom prst="teardrop">
          <a:avLst>
            <a:gd name="adj" fmla="val 115000"/>
          </a:avLst>
        </a:prstGeom>
        <a:solidFill>
          <a:schemeClr val="accent2">
            <a:hueOff val="6443614"/>
            <a:satOff val="-18493"/>
            <a:lumOff val="-29609"/>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0F1531-0366-42A1-8B5E-D360DF571CD5}">
      <dsp:nvSpPr>
        <dsp:cNvPr id="0" name=""/>
        <dsp:cNvSpPr/>
      </dsp:nvSpPr>
      <dsp:spPr>
        <a:xfrm>
          <a:off x="7978236" y="537178"/>
          <a:ext cx="248449" cy="248449"/>
        </a:xfrm>
        <a:prstGeom prst="ellipse">
          <a:avLst/>
        </a:prstGeom>
        <a:solidFill>
          <a:schemeClr val="lt1">
            <a:alpha val="90000"/>
            <a:hueOff val="0"/>
            <a:satOff val="0"/>
            <a:lumOff val="0"/>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68CD56C4-DB40-47A7-8000-348702A3DDD7}">
      <dsp:nvSpPr>
        <dsp:cNvPr id="0" name=""/>
        <dsp:cNvSpPr/>
      </dsp:nvSpPr>
      <dsp:spPr>
        <a:xfrm>
          <a:off x="8328323" y="887672"/>
          <a:ext cx="2182375" cy="12879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76200" rIns="76200" bIns="114300" numCol="1" spcCol="1270" anchor="t" anchorCtr="0">
          <a:noAutofit/>
        </a:bodyPr>
        <a:lstStyle/>
        <a:p>
          <a:pPr marL="0" lvl="0" indent="0" algn="l" defTabSz="533400">
            <a:lnSpc>
              <a:spcPct val="90000"/>
            </a:lnSpc>
            <a:spcBef>
              <a:spcPct val="0"/>
            </a:spcBef>
            <a:spcAft>
              <a:spcPct val="35000"/>
            </a:spcAft>
            <a:buNone/>
          </a:pPr>
          <a:r>
            <a:rPr lang="en-US" sz="1200" kern="1200"/>
            <a:t>The Miramonte Workshop presented to the City Council to provide background on the project for future items that will be reviewed and considered by the Council</a:t>
          </a:r>
        </a:p>
      </dsp:txBody>
      <dsp:txXfrm>
        <a:off x="8328323" y="887672"/>
        <a:ext cx="2182375" cy="1287996"/>
      </dsp:txXfrm>
    </dsp:sp>
    <dsp:sp modelId="{E9A15A5D-0F4D-404B-A8E3-5350D08B0B32}">
      <dsp:nvSpPr>
        <dsp:cNvPr id="0" name=""/>
        <dsp:cNvSpPr/>
      </dsp:nvSpPr>
      <dsp:spPr>
        <a:xfrm>
          <a:off x="8328323" y="435133"/>
          <a:ext cx="2182375" cy="4525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01600" bIns="0" numCol="1" spcCol="1270" anchor="ctr" anchorCtr="0">
          <a:noAutofit/>
        </a:bodyPr>
        <a:lstStyle/>
        <a:p>
          <a:pPr marL="0" lvl="0" indent="0" algn="l" defTabSz="711200">
            <a:lnSpc>
              <a:spcPct val="90000"/>
            </a:lnSpc>
            <a:spcBef>
              <a:spcPct val="0"/>
            </a:spcBef>
            <a:spcAft>
              <a:spcPct val="35000"/>
            </a:spcAft>
            <a:buNone/>
            <a:defRPr b="1"/>
          </a:pPr>
          <a:r>
            <a:rPr lang="en-US" sz="1600" kern="1200"/>
            <a:t>March 2025</a:t>
          </a:r>
        </a:p>
      </dsp:txBody>
      <dsp:txXfrm>
        <a:off x="8328323" y="435133"/>
        <a:ext cx="2182375" cy="452539"/>
      </dsp:txXfrm>
    </dsp:sp>
    <dsp:sp modelId="{F040EF9F-733C-4547-9A74-AED5222CFC44}">
      <dsp:nvSpPr>
        <dsp:cNvPr id="0" name=""/>
        <dsp:cNvSpPr/>
      </dsp:nvSpPr>
      <dsp:spPr>
        <a:xfrm>
          <a:off x="8102460" y="887672"/>
          <a:ext cx="0" cy="1287996"/>
        </a:xfrm>
        <a:prstGeom prst="line">
          <a:avLst/>
        </a:prstGeom>
        <a:noFill/>
        <a:ln w="12700" cap="flat" cmpd="sng" algn="ctr">
          <a:solidFill>
            <a:schemeClr val="accent2">
              <a:hueOff val="6443614"/>
              <a:satOff val="-18493"/>
              <a:lumOff val="-29609"/>
              <a:alphaOff val="0"/>
            </a:schemeClr>
          </a:solidFill>
          <a:prstDash val="dash"/>
          <a:miter lim="800000"/>
        </a:ln>
        <a:effectLst/>
      </dsp:spPr>
      <dsp:style>
        <a:lnRef idx="1">
          <a:scrgbClr r="0" g="0" b="0"/>
        </a:lnRef>
        <a:fillRef idx="0">
          <a:scrgbClr r="0" g="0" b="0"/>
        </a:fillRef>
        <a:effectRef idx="0">
          <a:scrgbClr r="0" g="0" b="0"/>
        </a:effectRef>
        <a:fontRef idx="minor"/>
      </dsp:style>
    </dsp:sp>
    <dsp:sp modelId="{88792B5C-5C6B-4484-8DB9-0F15559D85F2}">
      <dsp:nvSpPr>
        <dsp:cNvPr id="0" name=""/>
        <dsp:cNvSpPr/>
      </dsp:nvSpPr>
      <dsp:spPr>
        <a:xfrm>
          <a:off x="8062212" y="2134940"/>
          <a:ext cx="81310" cy="81457"/>
        </a:xfrm>
        <a:prstGeom prst="ellipse">
          <a:avLst/>
        </a:prstGeom>
        <a:solidFill>
          <a:schemeClr val="accent2">
            <a:hueOff val="6443614"/>
            <a:satOff val="-18493"/>
            <a:lumOff val="-29609"/>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C26B97-14A1-4518-9CF8-1A6B00F2115E}">
      <dsp:nvSpPr>
        <dsp:cNvPr id="0" name=""/>
        <dsp:cNvSpPr/>
      </dsp:nvSpPr>
      <dsp:spPr>
        <a:xfrm>
          <a:off x="402550" y="1992"/>
          <a:ext cx="3034531" cy="1820718"/>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Font typeface="Arial" panose="020B0604020202020204" pitchFamily="34" charset="0"/>
            <a:buNone/>
          </a:pPr>
          <a:r>
            <a:rPr lang="en-US" sz="2000" b="1" kern="1200"/>
            <a:t>Engage in Public Meetings</a:t>
          </a:r>
          <a:r>
            <a:rPr lang="en-US" sz="2000" kern="1200"/>
            <a:t> – Attend city meetings to stay informed and voice concerns or support.</a:t>
          </a:r>
        </a:p>
      </dsp:txBody>
      <dsp:txXfrm>
        <a:off x="402550" y="1992"/>
        <a:ext cx="3034531" cy="1820718"/>
      </dsp:txXfrm>
    </dsp:sp>
    <dsp:sp modelId="{B7DD42E4-4845-44CC-9202-6DB4C9C526F3}">
      <dsp:nvSpPr>
        <dsp:cNvPr id="0" name=""/>
        <dsp:cNvSpPr/>
      </dsp:nvSpPr>
      <dsp:spPr>
        <a:xfrm>
          <a:off x="3740534" y="1992"/>
          <a:ext cx="3034531" cy="1820718"/>
        </a:xfrm>
        <a:prstGeom prst="rect">
          <a:avLst/>
        </a:prstGeom>
        <a:solidFill>
          <a:schemeClr val="accent2">
            <a:hueOff val="2147871"/>
            <a:satOff val="-6164"/>
            <a:lumOff val="-987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Font typeface="Arial" panose="020B0604020202020204" pitchFamily="34" charset="0"/>
            <a:buNone/>
          </a:pPr>
          <a:r>
            <a:rPr lang="en-US" sz="2000" b="1" kern="1200"/>
            <a:t>Participate &amp; Advocate</a:t>
          </a:r>
          <a:r>
            <a:rPr lang="en-US" sz="2000" kern="1200"/>
            <a:t> –Provide feedback, and advocate for community needs</a:t>
          </a:r>
        </a:p>
      </dsp:txBody>
      <dsp:txXfrm>
        <a:off x="3740534" y="1992"/>
        <a:ext cx="3034531" cy="1820718"/>
      </dsp:txXfrm>
    </dsp:sp>
    <dsp:sp modelId="{5B3464FE-9211-4739-8B58-62E4D8CE1B6E}">
      <dsp:nvSpPr>
        <dsp:cNvPr id="0" name=""/>
        <dsp:cNvSpPr/>
      </dsp:nvSpPr>
      <dsp:spPr>
        <a:xfrm>
          <a:off x="7078518" y="1992"/>
          <a:ext cx="3034531" cy="1820718"/>
        </a:xfrm>
        <a:prstGeom prst="rect">
          <a:avLst/>
        </a:prstGeom>
        <a:solidFill>
          <a:schemeClr val="accent2">
            <a:hueOff val="4295743"/>
            <a:satOff val="-12329"/>
            <a:lumOff val="-1973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Font typeface="Arial" panose="020B0604020202020204" pitchFamily="34" charset="0"/>
            <a:buNone/>
          </a:pPr>
          <a:r>
            <a:rPr lang="en-US" sz="2000" b="1" kern="1200"/>
            <a:t>Review &amp; Comment on Plans and Agreements</a:t>
          </a:r>
          <a:r>
            <a:rPr lang="en-US" sz="2000" kern="1200"/>
            <a:t> – Analyze documents like the Affordable Housing Plan and provide input.</a:t>
          </a:r>
        </a:p>
      </dsp:txBody>
      <dsp:txXfrm>
        <a:off x="7078518" y="1992"/>
        <a:ext cx="3034531" cy="1820718"/>
      </dsp:txXfrm>
    </dsp:sp>
    <dsp:sp modelId="{32D7E9F7-F7CA-4AC4-A810-CCBC7253E825}">
      <dsp:nvSpPr>
        <dsp:cNvPr id="0" name=""/>
        <dsp:cNvSpPr/>
      </dsp:nvSpPr>
      <dsp:spPr>
        <a:xfrm>
          <a:off x="3740534" y="2126164"/>
          <a:ext cx="3034531" cy="1820718"/>
        </a:xfrm>
        <a:prstGeom prst="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Font typeface="Arial" panose="020B0604020202020204" pitchFamily="34" charset="0"/>
            <a:buNone/>
          </a:pPr>
          <a:r>
            <a:rPr lang="en-US" sz="2000" b="1" kern="1200"/>
            <a:t>Engage with City Staff</a:t>
          </a:r>
          <a:r>
            <a:rPr lang="en-US" sz="2000" kern="1200"/>
            <a:t> – Communicate with city officials to gather information and clarify project details.</a:t>
          </a:r>
        </a:p>
      </dsp:txBody>
      <dsp:txXfrm>
        <a:off x="3740534" y="2126164"/>
        <a:ext cx="3034531" cy="18207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42895E-512D-4E59-A4D9-D06CBDC6B449}">
      <dsp:nvSpPr>
        <dsp:cNvPr id="0" name=""/>
        <dsp:cNvSpPr/>
      </dsp:nvSpPr>
      <dsp:spPr>
        <a:xfrm>
          <a:off x="402550" y="1992"/>
          <a:ext cx="3034531" cy="1820718"/>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Implementation &amp; Oversight of the Meeting Specific Plan Standards, Conditions of Approval, CEQA Compliance</a:t>
          </a:r>
        </a:p>
      </dsp:txBody>
      <dsp:txXfrm>
        <a:off x="402550" y="1992"/>
        <a:ext cx="3034531" cy="1820718"/>
      </dsp:txXfrm>
    </dsp:sp>
    <dsp:sp modelId="{DD79D8B8-BC5F-46CF-8EE7-7DC7B7BA807E}">
      <dsp:nvSpPr>
        <dsp:cNvPr id="0" name=""/>
        <dsp:cNvSpPr/>
      </dsp:nvSpPr>
      <dsp:spPr>
        <a:xfrm>
          <a:off x="3740534" y="1992"/>
          <a:ext cx="3034531" cy="1820718"/>
        </a:xfrm>
        <a:prstGeom prst="rect">
          <a:avLst/>
        </a:prstGeom>
        <a:solidFill>
          <a:schemeClr val="accent2">
            <a:hueOff val="2147871"/>
            <a:satOff val="-6164"/>
            <a:lumOff val="-987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Analyzing Traffic Improvements, Housing Compliance, Financing Plans for the Development</a:t>
          </a:r>
        </a:p>
      </dsp:txBody>
      <dsp:txXfrm>
        <a:off x="3740534" y="1992"/>
        <a:ext cx="3034531" cy="1820718"/>
      </dsp:txXfrm>
    </dsp:sp>
    <dsp:sp modelId="{43F4D4AE-27F7-4D78-A627-901864830DB4}">
      <dsp:nvSpPr>
        <dsp:cNvPr id="0" name=""/>
        <dsp:cNvSpPr/>
      </dsp:nvSpPr>
      <dsp:spPr>
        <a:xfrm>
          <a:off x="7078518" y="1992"/>
          <a:ext cx="3034531" cy="1820718"/>
        </a:xfrm>
        <a:prstGeom prst="rect">
          <a:avLst/>
        </a:prstGeom>
        <a:solidFill>
          <a:schemeClr val="accent2">
            <a:hueOff val="4295743"/>
            <a:satOff val="-12329"/>
            <a:lumOff val="-1973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Providing a draft plan on Development Agreement, Affordable Housing Plan , Parks Masterplans, Phasing Plans</a:t>
          </a:r>
        </a:p>
      </dsp:txBody>
      <dsp:txXfrm>
        <a:off x="7078518" y="1992"/>
        <a:ext cx="3034531" cy="1820718"/>
      </dsp:txXfrm>
    </dsp:sp>
    <dsp:sp modelId="{5A76C111-5E1F-497E-B2EF-AB414A98AB51}">
      <dsp:nvSpPr>
        <dsp:cNvPr id="0" name=""/>
        <dsp:cNvSpPr/>
      </dsp:nvSpPr>
      <dsp:spPr>
        <a:xfrm>
          <a:off x="3740534" y="2126164"/>
          <a:ext cx="3034531" cy="1820718"/>
        </a:xfrm>
        <a:prstGeom prst="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Amendments &amp;  Updates in the EIR Mitigation Program, Conditions of Approval </a:t>
          </a:r>
        </a:p>
      </dsp:txBody>
      <dsp:txXfrm>
        <a:off x="3740534" y="2126164"/>
        <a:ext cx="3034531" cy="18207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53F7CA-A7F0-433C-91CE-C3B2D6565725}">
      <dsp:nvSpPr>
        <dsp:cNvPr id="0" name=""/>
        <dsp:cNvSpPr/>
      </dsp:nvSpPr>
      <dsp:spPr>
        <a:xfrm>
          <a:off x="0" y="988600"/>
          <a:ext cx="3286125" cy="1971675"/>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Reviewing Masterplans (Land Use, Zoning, and Development Only) for recommendation to the Council</a:t>
          </a:r>
        </a:p>
        <a:p>
          <a:pPr marL="0" lvl="0" indent="0" algn="ctr" defTabSz="711200">
            <a:lnSpc>
              <a:spcPct val="90000"/>
            </a:lnSpc>
            <a:spcBef>
              <a:spcPct val="0"/>
            </a:spcBef>
            <a:spcAft>
              <a:spcPts val="0"/>
            </a:spcAft>
            <a:buNone/>
          </a:pPr>
          <a:r>
            <a:rPr lang="en-US" sz="1600" kern="1200"/>
            <a:t>- Master Phasing Plans</a:t>
          </a:r>
        </a:p>
        <a:p>
          <a:pPr marL="0" lvl="0" indent="0" algn="ctr" defTabSz="711200">
            <a:lnSpc>
              <a:spcPct val="90000"/>
            </a:lnSpc>
            <a:spcBef>
              <a:spcPct val="0"/>
            </a:spcBef>
            <a:spcAft>
              <a:spcPts val="0"/>
            </a:spcAft>
            <a:buNone/>
          </a:pPr>
          <a:r>
            <a:rPr lang="en-US" sz="1600" kern="1200"/>
            <a:t>- Master Site Plans</a:t>
          </a:r>
        </a:p>
        <a:p>
          <a:pPr marL="0" lvl="0" indent="0" algn="ctr" defTabSz="711200">
            <a:lnSpc>
              <a:spcPct val="90000"/>
            </a:lnSpc>
            <a:spcBef>
              <a:spcPct val="0"/>
            </a:spcBef>
            <a:spcAft>
              <a:spcPts val="0"/>
            </a:spcAft>
            <a:buNone/>
          </a:pPr>
          <a:r>
            <a:rPr lang="en-US" sz="1600" kern="1200"/>
            <a:t>- Architectural Designs </a:t>
          </a:r>
        </a:p>
        <a:p>
          <a:pPr marL="0" lvl="0" indent="0" algn="ctr" defTabSz="711200">
            <a:lnSpc>
              <a:spcPct val="90000"/>
            </a:lnSpc>
            <a:spcBef>
              <a:spcPct val="0"/>
            </a:spcBef>
            <a:spcAft>
              <a:spcPts val="0"/>
            </a:spcAft>
            <a:buNone/>
          </a:pPr>
          <a:r>
            <a:rPr lang="en-US" sz="1600" kern="1200"/>
            <a:t>- Park and Landscape Designs</a:t>
          </a:r>
        </a:p>
      </dsp:txBody>
      <dsp:txXfrm>
        <a:off x="0" y="988600"/>
        <a:ext cx="3286125" cy="1971675"/>
      </dsp:txXfrm>
    </dsp:sp>
    <dsp:sp modelId="{18368F9F-9C47-422F-A05F-4205D0A14D3D}">
      <dsp:nvSpPr>
        <dsp:cNvPr id="0" name=""/>
        <dsp:cNvSpPr/>
      </dsp:nvSpPr>
      <dsp:spPr>
        <a:xfrm>
          <a:off x="3614737" y="988600"/>
          <a:ext cx="3286125" cy="1971675"/>
        </a:xfrm>
        <a:prstGeom prst="rect">
          <a:avLst/>
        </a:prstGeom>
        <a:solidFill>
          <a:schemeClr val="accent2">
            <a:hueOff val="3221807"/>
            <a:satOff val="-9246"/>
            <a:lumOff val="-1480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Hosting Public Hearings &amp; Listening to Community Input</a:t>
          </a:r>
        </a:p>
      </dsp:txBody>
      <dsp:txXfrm>
        <a:off x="3614737" y="988600"/>
        <a:ext cx="3286125" cy="1971675"/>
      </dsp:txXfrm>
    </dsp:sp>
    <dsp:sp modelId="{456A3E2B-E573-4BE0-9178-203E4547A940}">
      <dsp:nvSpPr>
        <dsp:cNvPr id="0" name=""/>
        <dsp:cNvSpPr/>
      </dsp:nvSpPr>
      <dsp:spPr>
        <a:xfrm>
          <a:off x="7229475" y="988600"/>
          <a:ext cx="3286125" cy="1971675"/>
        </a:xfrm>
        <a:prstGeom prst="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Environmental Review &amp; Compliance on the Mitigation Monitoring Program to comply with CEQA</a:t>
          </a:r>
        </a:p>
      </dsp:txBody>
      <dsp:txXfrm>
        <a:off x="7229475" y="988600"/>
        <a:ext cx="3286125" cy="19716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E92BA5-31BD-421B-84C8-C823992DC59E}">
      <dsp:nvSpPr>
        <dsp:cNvPr id="0" name=""/>
        <dsp:cNvSpPr/>
      </dsp:nvSpPr>
      <dsp:spPr>
        <a:xfrm>
          <a:off x="879038" y="3669"/>
          <a:ext cx="2736725" cy="2025828"/>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buNone/>
          </a:pPr>
          <a:endParaRPr lang="en-US" sz="1400" kern="1200"/>
        </a:p>
        <a:p>
          <a:pPr marL="0" lvl="0" indent="0" algn="ctr" defTabSz="622300">
            <a:lnSpc>
              <a:spcPct val="90000"/>
            </a:lnSpc>
            <a:spcBef>
              <a:spcPct val="0"/>
            </a:spcBef>
            <a:buNone/>
          </a:pPr>
          <a:endParaRPr lang="en-US" sz="1400" kern="1200"/>
        </a:p>
        <a:p>
          <a:pPr marL="0" lvl="0" indent="0" algn="ctr" defTabSz="622300">
            <a:lnSpc>
              <a:spcPct val="90000"/>
            </a:lnSpc>
            <a:spcBef>
              <a:spcPct val="0"/>
            </a:spcBef>
            <a:buNone/>
          </a:pPr>
          <a:r>
            <a:rPr lang="en-US" sz="1400" kern="1200"/>
            <a:t>Final review and approval of the recommended items from the Planning Commission</a:t>
          </a:r>
        </a:p>
        <a:p>
          <a:pPr marL="0" lvl="0" indent="0" algn="ctr" defTabSz="622300">
            <a:lnSpc>
              <a:spcPct val="90000"/>
            </a:lnSpc>
            <a:spcBef>
              <a:spcPct val="0"/>
            </a:spcBef>
            <a:buNone/>
          </a:pPr>
          <a:r>
            <a:rPr lang="en-US" sz="1400" kern="1200"/>
            <a:t>- Master Phasing Plans</a:t>
          </a:r>
        </a:p>
        <a:p>
          <a:pPr marL="0" lvl="0" indent="0" algn="ctr" defTabSz="622300">
            <a:lnSpc>
              <a:spcPct val="90000"/>
            </a:lnSpc>
            <a:spcBef>
              <a:spcPct val="0"/>
            </a:spcBef>
            <a:buNone/>
          </a:pPr>
          <a:r>
            <a:rPr lang="en-US" sz="1400" kern="1200"/>
            <a:t>- Master Site Plans</a:t>
          </a:r>
        </a:p>
        <a:p>
          <a:pPr marL="0" lvl="0" indent="0" algn="ctr" defTabSz="622300">
            <a:lnSpc>
              <a:spcPct val="90000"/>
            </a:lnSpc>
            <a:spcBef>
              <a:spcPct val="0"/>
            </a:spcBef>
            <a:buNone/>
          </a:pPr>
          <a:r>
            <a:rPr lang="en-US" sz="1400" kern="1200"/>
            <a:t>- Architectural Designs </a:t>
          </a:r>
        </a:p>
        <a:p>
          <a:pPr marL="0" lvl="0" indent="0" algn="ctr" defTabSz="622300">
            <a:lnSpc>
              <a:spcPct val="90000"/>
            </a:lnSpc>
            <a:spcBef>
              <a:spcPct val="0"/>
            </a:spcBef>
            <a:buNone/>
          </a:pPr>
          <a:r>
            <a:rPr lang="en-US" sz="1400" kern="1200"/>
            <a:t>- Park and Landscape Designs</a:t>
          </a:r>
        </a:p>
        <a:p>
          <a:pPr marL="0" lvl="0" indent="0" algn="ctr" defTabSz="622300">
            <a:lnSpc>
              <a:spcPct val="90000"/>
            </a:lnSpc>
            <a:spcBef>
              <a:spcPct val="0"/>
            </a:spcBef>
            <a:buNone/>
          </a:pPr>
          <a:endParaRPr lang="en-US" sz="1400" kern="1200"/>
        </a:p>
        <a:p>
          <a:pPr marL="0" lvl="0" indent="0" algn="ctr" defTabSz="622300">
            <a:lnSpc>
              <a:spcPct val="90000"/>
            </a:lnSpc>
            <a:spcBef>
              <a:spcPct val="0"/>
            </a:spcBef>
            <a:spcAft>
              <a:spcPct val="35000"/>
            </a:spcAft>
            <a:buNone/>
          </a:pPr>
          <a:endParaRPr lang="en-US" sz="1400" kern="1200"/>
        </a:p>
      </dsp:txBody>
      <dsp:txXfrm>
        <a:off x="879038" y="3669"/>
        <a:ext cx="2736725" cy="2025828"/>
      </dsp:txXfrm>
    </dsp:sp>
    <dsp:sp modelId="{E163A50D-BAEF-4659-849C-AD782BF4EAE0}">
      <dsp:nvSpPr>
        <dsp:cNvPr id="0" name=""/>
        <dsp:cNvSpPr/>
      </dsp:nvSpPr>
      <dsp:spPr>
        <a:xfrm>
          <a:off x="3889437" y="22947"/>
          <a:ext cx="2736725" cy="1987273"/>
        </a:xfrm>
        <a:prstGeom prst="rect">
          <a:avLst/>
        </a:prstGeom>
        <a:solidFill>
          <a:schemeClr val="accent5">
            <a:hueOff val="-4050717"/>
            <a:satOff val="-275"/>
            <a:lumOff val="65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Budgeting &amp; Funding Decisions for Public Facilities, Development Impact Fees, Comprehensive Financing Plan</a:t>
          </a:r>
        </a:p>
      </dsp:txBody>
      <dsp:txXfrm>
        <a:off x="3889437" y="22947"/>
        <a:ext cx="2736725" cy="1987273"/>
      </dsp:txXfrm>
    </dsp:sp>
    <dsp:sp modelId="{052A710D-D7C2-4EDB-A3F9-E640C03F623F}">
      <dsp:nvSpPr>
        <dsp:cNvPr id="0" name=""/>
        <dsp:cNvSpPr/>
      </dsp:nvSpPr>
      <dsp:spPr>
        <a:xfrm>
          <a:off x="6899835" y="32585"/>
          <a:ext cx="2736725" cy="1967996"/>
        </a:xfrm>
        <a:prstGeom prst="rect">
          <a:avLst/>
        </a:prstGeom>
        <a:solidFill>
          <a:schemeClr val="accent5">
            <a:hueOff val="-8101434"/>
            <a:satOff val="-551"/>
            <a:lumOff val="130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Overseeing Implementation &amp; Amendments like the Mitigation Monitoring Program for CEQA and finalizing the Development Agreement</a:t>
          </a:r>
        </a:p>
      </dsp:txBody>
      <dsp:txXfrm>
        <a:off x="6899835" y="32585"/>
        <a:ext cx="2736725" cy="1967996"/>
      </dsp:txXfrm>
    </dsp:sp>
    <dsp:sp modelId="{CF78FED0-368F-4431-8C3D-E8B722E3D421}">
      <dsp:nvSpPr>
        <dsp:cNvPr id="0" name=""/>
        <dsp:cNvSpPr/>
      </dsp:nvSpPr>
      <dsp:spPr>
        <a:xfrm>
          <a:off x="3889437" y="2303170"/>
          <a:ext cx="2736725" cy="1642035"/>
        </a:xfrm>
        <a:prstGeom prst="rect">
          <a:avLst/>
        </a:prstGeom>
        <a:solidFill>
          <a:schemeClr val="accent5">
            <a:hueOff val="-12152150"/>
            <a:satOff val="-826"/>
            <a:lumOff val="196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Making Final Decisions on the Implementation of the Specific Plan Policies to conform with General Plan Policies</a:t>
          </a:r>
        </a:p>
      </dsp:txBody>
      <dsp:txXfrm>
        <a:off x="3889437" y="2303170"/>
        <a:ext cx="2736725" cy="164203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9F23AD-14DA-44D4-BDE4-50AC271082DB}">
      <dsp:nvSpPr>
        <dsp:cNvPr id="0" name=""/>
        <dsp:cNvSpPr/>
      </dsp:nvSpPr>
      <dsp:spPr>
        <a:xfrm>
          <a:off x="0" y="574815"/>
          <a:ext cx="6900512" cy="428400"/>
        </a:xfrm>
        <a:prstGeom prst="rect">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11471A8-1AB0-4D6D-871F-C52BF907B1C3}">
      <dsp:nvSpPr>
        <dsp:cNvPr id="0" name=""/>
        <dsp:cNvSpPr/>
      </dsp:nvSpPr>
      <dsp:spPr>
        <a:xfrm>
          <a:off x="345025" y="323895"/>
          <a:ext cx="4830358" cy="50184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755650">
            <a:lnSpc>
              <a:spcPct val="90000"/>
            </a:lnSpc>
            <a:spcBef>
              <a:spcPct val="0"/>
            </a:spcBef>
            <a:spcAft>
              <a:spcPct val="35000"/>
            </a:spcAft>
            <a:buNone/>
          </a:pPr>
          <a:r>
            <a:rPr lang="en-US" sz="1700" kern="1200"/>
            <a:t>Environmental Review Process</a:t>
          </a:r>
        </a:p>
      </dsp:txBody>
      <dsp:txXfrm>
        <a:off x="369523" y="348393"/>
        <a:ext cx="4781362" cy="452844"/>
      </dsp:txXfrm>
    </dsp:sp>
    <dsp:sp modelId="{9D1CE7D9-F0B1-4B24-BA00-F1B39096965F}">
      <dsp:nvSpPr>
        <dsp:cNvPr id="0" name=""/>
        <dsp:cNvSpPr/>
      </dsp:nvSpPr>
      <dsp:spPr>
        <a:xfrm>
          <a:off x="0" y="1345935"/>
          <a:ext cx="6900512" cy="1552950"/>
        </a:xfrm>
        <a:prstGeom prst="rect">
          <a:avLst/>
        </a:prstGeom>
        <a:solidFill>
          <a:schemeClr val="lt1">
            <a:alpha val="90000"/>
            <a:hueOff val="0"/>
            <a:satOff val="0"/>
            <a:lumOff val="0"/>
            <a:alphaOff val="0"/>
          </a:schemeClr>
        </a:solidFill>
        <a:ln w="19050" cap="flat" cmpd="sng" algn="ctr">
          <a:solidFill>
            <a:schemeClr val="accent2">
              <a:hueOff val="1610903"/>
              <a:satOff val="-4623"/>
              <a:lumOff val="-740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5556" tIns="354076" rIns="535556" bIns="120904" numCol="1" spcCol="1270" anchor="t" anchorCtr="0">
          <a:noAutofit/>
        </a:bodyPr>
        <a:lstStyle/>
        <a:p>
          <a:pPr marL="171450" lvl="1" indent="-171450" algn="l" defTabSz="755650">
            <a:lnSpc>
              <a:spcPct val="90000"/>
            </a:lnSpc>
            <a:spcBef>
              <a:spcPct val="0"/>
            </a:spcBef>
            <a:spcAft>
              <a:spcPct val="15000"/>
            </a:spcAft>
            <a:buChar char="•"/>
          </a:pPr>
          <a:r>
            <a:rPr lang="en-US" sz="1700" kern="1200"/>
            <a:t>Exempt Projects</a:t>
          </a:r>
        </a:p>
        <a:p>
          <a:pPr marL="171450" lvl="1" indent="-171450" algn="l" defTabSz="755650">
            <a:lnSpc>
              <a:spcPct val="90000"/>
            </a:lnSpc>
            <a:spcBef>
              <a:spcPct val="0"/>
            </a:spcBef>
            <a:spcAft>
              <a:spcPct val="15000"/>
            </a:spcAft>
            <a:buChar char="•"/>
          </a:pPr>
          <a:r>
            <a:rPr lang="en-US" sz="1700" kern="1200"/>
            <a:t>Negtive Declaration (ND) </a:t>
          </a:r>
        </a:p>
        <a:p>
          <a:pPr marL="171450" lvl="1" indent="-171450" algn="l" defTabSz="755650">
            <a:lnSpc>
              <a:spcPct val="90000"/>
            </a:lnSpc>
            <a:spcBef>
              <a:spcPct val="0"/>
            </a:spcBef>
            <a:spcAft>
              <a:spcPct val="15000"/>
            </a:spcAft>
            <a:buChar char="•"/>
          </a:pPr>
          <a:r>
            <a:rPr lang="en-US" sz="1700" kern="1200"/>
            <a:t>Mitigated Negative Declaration (MND)</a:t>
          </a:r>
        </a:p>
        <a:p>
          <a:pPr marL="171450" lvl="1" indent="-171450" algn="l" defTabSz="755650">
            <a:lnSpc>
              <a:spcPct val="90000"/>
            </a:lnSpc>
            <a:spcBef>
              <a:spcPct val="0"/>
            </a:spcBef>
            <a:spcAft>
              <a:spcPct val="15000"/>
            </a:spcAft>
            <a:buChar char="•"/>
          </a:pPr>
          <a:r>
            <a:rPr lang="en-US" sz="1700" kern="1200"/>
            <a:t>Environmental Impact Report (EIR)</a:t>
          </a:r>
        </a:p>
      </dsp:txBody>
      <dsp:txXfrm>
        <a:off x="0" y="1345935"/>
        <a:ext cx="6900512" cy="1552950"/>
      </dsp:txXfrm>
    </dsp:sp>
    <dsp:sp modelId="{E7342040-D261-4043-8A32-E618996A4C0F}">
      <dsp:nvSpPr>
        <dsp:cNvPr id="0" name=""/>
        <dsp:cNvSpPr/>
      </dsp:nvSpPr>
      <dsp:spPr>
        <a:xfrm>
          <a:off x="345025" y="1095015"/>
          <a:ext cx="4830358" cy="501840"/>
        </a:xfrm>
        <a:prstGeom prst="roundRect">
          <a:avLst/>
        </a:prstGeom>
        <a:solidFill>
          <a:schemeClr val="accent2">
            <a:hueOff val="1610903"/>
            <a:satOff val="-4623"/>
            <a:lumOff val="-7402"/>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755650">
            <a:lnSpc>
              <a:spcPct val="90000"/>
            </a:lnSpc>
            <a:spcBef>
              <a:spcPct val="0"/>
            </a:spcBef>
            <a:spcAft>
              <a:spcPct val="35000"/>
            </a:spcAft>
            <a:buNone/>
          </a:pPr>
          <a:r>
            <a:rPr lang="en-US" sz="1700" kern="1200"/>
            <a:t>Project Categories </a:t>
          </a:r>
        </a:p>
      </dsp:txBody>
      <dsp:txXfrm>
        <a:off x="369523" y="1119513"/>
        <a:ext cx="4781362" cy="452844"/>
      </dsp:txXfrm>
    </dsp:sp>
    <dsp:sp modelId="{1AE7E835-4D05-4799-848E-23AC30FDE0C5}">
      <dsp:nvSpPr>
        <dsp:cNvPr id="0" name=""/>
        <dsp:cNvSpPr/>
      </dsp:nvSpPr>
      <dsp:spPr>
        <a:xfrm>
          <a:off x="0" y="3241605"/>
          <a:ext cx="6900512" cy="428400"/>
        </a:xfrm>
        <a:prstGeom prst="rect">
          <a:avLst/>
        </a:prstGeom>
        <a:solidFill>
          <a:schemeClr val="lt1">
            <a:alpha val="90000"/>
            <a:hueOff val="0"/>
            <a:satOff val="0"/>
            <a:lumOff val="0"/>
            <a:alphaOff val="0"/>
          </a:schemeClr>
        </a:solidFill>
        <a:ln w="19050" cap="flat" cmpd="sng" algn="ctr">
          <a:solidFill>
            <a:schemeClr val="accent2">
              <a:hueOff val="3221807"/>
              <a:satOff val="-9246"/>
              <a:lumOff val="-14805"/>
              <a:alphaOff val="0"/>
            </a:schemeClr>
          </a:solidFill>
          <a:prstDash val="solid"/>
          <a:miter lim="800000"/>
        </a:ln>
        <a:effectLst/>
      </dsp:spPr>
      <dsp:style>
        <a:lnRef idx="2">
          <a:scrgbClr r="0" g="0" b="0"/>
        </a:lnRef>
        <a:fillRef idx="1">
          <a:scrgbClr r="0" g="0" b="0"/>
        </a:fillRef>
        <a:effectRef idx="0">
          <a:scrgbClr r="0" g="0" b="0"/>
        </a:effectRef>
        <a:fontRef idx="minor"/>
      </dsp:style>
    </dsp:sp>
    <dsp:sp modelId="{C649C13B-A08A-4ABE-BF4C-6B073A2463DD}">
      <dsp:nvSpPr>
        <dsp:cNvPr id="0" name=""/>
        <dsp:cNvSpPr/>
      </dsp:nvSpPr>
      <dsp:spPr>
        <a:xfrm>
          <a:off x="345025" y="2990685"/>
          <a:ext cx="4830358" cy="501840"/>
        </a:xfrm>
        <a:prstGeom prst="roundRect">
          <a:avLst/>
        </a:prstGeom>
        <a:solidFill>
          <a:schemeClr val="accent2">
            <a:hueOff val="3221807"/>
            <a:satOff val="-9246"/>
            <a:lumOff val="-1480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755650">
            <a:lnSpc>
              <a:spcPct val="90000"/>
            </a:lnSpc>
            <a:spcBef>
              <a:spcPct val="0"/>
            </a:spcBef>
            <a:spcAft>
              <a:spcPct val="35000"/>
            </a:spcAft>
            <a:buNone/>
          </a:pPr>
          <a:r>
            <a:rPr lang="en-US" sz="1700" kern="1200"/>
            <a:t>Public Participations – Noticing Requirements </a:t>
          </a:r>
        </a:p>
      </dsp:txBody>
      <dsp:txXfrm>
        <a:off x="369523" y="3015183"/>
        <a:ext cx="4781362" cy="452844"/>
      </dsp:txXfrm>
    </dsp:sp>
    <dsp:sp modelId="{CF2AAF6F-81F1-4962-8D85-63A7F5B6642A}">
      <dsp:nvSpPr>
        <dsp:cNvPr id="0" name=""/>
        <dsp:cNvSpPr/>
      </dsp:nvSpPr>
      <dsp:spPr>
        <a:xfrm>
          <a:off x="0" y="4012725"/>
          <a:ext cx="6900512" cy="428400"/>
        </a:xfrm>
        <a:prstGeom prst="rect">
          <a:avLst/>
        </a:prstGeom>
        <a:solidFill>
          <a:schemeClr val="lt1">
            <a:alpha val="90000"/>
            <a:hueOff val="0"/>
            <a:satOff val="0"/>
            <a:lumOff val="0"/>
            <a:alphaOff val="0"/>
          </a:schemeClr>
        </a:solidFill>
        <a:ln w="19050" cap="flat" cmpd="sng" algn="ctr">
          <a:solidFill>
            <a:schemeClr val="accent2">
              <a:hueOff val="4832710"/>
              <a:satOff val="-13870"/>
              <a:lumOff val="-22207"/>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E3A722-6677-46BB-B944-5CFFF031211D}">
      <dsp:nvSpPr>
        <dsp:cNvPr id="0" name=""/>
        <dsp:cNvSpPr/>
      </dsp:nvSpPr>
      <dsp:spPr>
        <a:xfrm>
          <a:off x="345025" y="3761805"/>
          <a:ext cx="4830358" cy="501840"/>
        </a:xfrm>
        <a:prstGeom prst="roundRect">
          <a:avLst/>
        </a:prstGeom>
        <a:solidFill>
          <a:schemeClr val="accent2">
            <a:hueOff val="4832710"/>
            <a:satOff val="-13870"/>
            <a:lumOff val="-2220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755650">
            <a:lnSpc>
              <a:spcPct val="90000"/>
            </a:lnSpc>
            <a:spcBef>
              <a:spcPct val="0"/>
            </a:spcBef>
            <a:spcAft>
              <a:spcPct val="35000"/>
            </a:spcAft>
            <a:buNone/>
          </a:pPr>
          <a:r>
            <a:rPr lang="en-US" sz="1700" kern="1200"/>
            <a:t>Mitigation Measures </a:t>
          </a:r>
        </a:p>
      </dsp:txBody>
      <dsp:txXfrm>
        <a:off x="369523" y="3786303"/>
        <a:ext cx="4781362" cy="452844"/>
      </dsp:txXfrm>
    </dsp:sp>
    <dsp:sp modelId="{5A62E696-745B-4FE5-A7B3-A11FF0CECC1C}">
      <dsp:nvSpPr>
        <dsp:cNvPr id="0" name=""/>
        <dsp:cNvSpPr/>
      </dsp:nvSpPr>
      <dsp:spPr>
        <a:xfrm>
          <a:off x="0" y="4783845"/>
          <a:ext cx="6900512" cy="428400"/>
        </a:xfrm>
        <a:prstGeom prst="rect">
          <a:avLst/>
        </a:prstGeom>
        <a:solidFill>
          <a:schemeClr val="lt1">
            <a:alpha val="90000"/>
            <a:hueOff val="0"/>
            <a:satOff val="0"/>
            <a:lumOff val="0"/>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2EFEDA-DC4F-4FB2-94C5-B20B2D7554BA}">
      <dsp:nvSpPr>
        <dsp:cNvPr id="0" name=""/>
        <dsp:cNvSpPr/>
      </dsp:nvSpPr>
      <dsp:spPr>
        <a:xfrm>
          <a:off x="345025" y="4532925"/>
          <a:ext cx="4830358" cy="501840"/>
        </a:xfrm>
        <a:prstGeom prst="round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576" tIns="0" rIns="182576" bIns="0" numCol="1" spcCol="1270" anchor="ctr" anchorCtr="0">
          <a:noAutofit/>
        </a:bodyPr>
        <a:lstStyle/>
        <a:p>
          <a:pPr marL="0" lvl="0" indent="0" algn="l" defTabSz="755650">
            <a:lnSpc>
              <a:spcPct val="90000"/>
            </a:lnSpc>
            <a:spcBef>
              <a:spcPct val="0"/>
            </a:spcBef>
            <a:spcAft>
              <a:spcPct val="35000"/>
            </a:spcAft>
            <a:buNone/>
          </a:pPr>
          <a:r>
            <a:rPr lang="en-US" sz="1700" kern="1200"/>
            <a:t>Legal Challenges</a:t>
          </a:r>
        </a:p>
      </dsp:txBody>
      <dsp:txXfrm>
        <a:off x="369523" y="4557423"/>
        <a:ext cx="4781362" cy="45284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A03392-7797-4868-9E64-3294242812F9}">
      <dsp:nvSpPr>
        <dsp:cNvPr id="0" name=""/>
        <dsp:cNvSpPr/>
      </dsp:nvSpPr>
      <dsp:spPr>
        <a:xfrm>
          <a:off x="0" y="4247"/>
          <a:ext cx="5547361" cy="92195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B891DC-1A9C-4140-A616-1A28A1014437}">
      <dsp:nvSpPr>
        <dsp:cNvPr id="0" name=""/>
        <dsp:cNvSpPr/>
      </dsp:nvSpPr>
      <dsp:spPr>
        <a:xfrm>
          <a:off x="278890" y="211686"/>
          <a:ext cx="507569" cy="50707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7AECC4-0330-4041-B32C-26F9D1BF65B9}">
      <dsp:nvSpPr>
        <dsp:cNvPr id="0" name=""/>
        <dsp:cNvSpPr/>
      </dsp:nvSpPr>
      <dsp:spPr>
        <a:xfrm>
          <a:off x="1065351" y="4247"/>
          <a:ext cx="4225644" cy="9228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669" tIns="97669" rIns="97669" bIns="97669" numCol="1" spcCol="1270" anchor="ctr" anchorCtr="0">
          <a:noAutofit/>
        </a:bodyPr>
        <a:lstStyle/>
        <a:p>
          <a:pPr marL="0" lvl="0" indent="0" algn="l" defTabSz="622300">
            <a:lnSpc>
              <a:spcPct val="100000"/>
            </a:lnSpc>
            <a:spcBef>
              <a:spcPct val="0"/>
            </a:spcBef>
            <a:spcAft>
              <a:spcPct val="35000"/>
            </a:spcAft>
            <a:buNone/>
          </a:pPr>
          <a:r>
            <a:rPr lang="en-US" sz="1400" kern="1200"/>
            <a:t>An EIR (Environmental Impact Report) is a detailed environmental study required under the California Environmental Quality Act (CEQA) when a proposed project may have significant environmental effects. </a:t>
          </a:r>
        </a:p>
      </dsp:txBody>
      <dsp:txXfrm>
        <a:off x="1065351" y="4247"/>
        <a:ext cx="4225644" cy="922854"/>
      </dsp:txXfrm>
    </dsp:sp>
    <dsp:sp modelId="{BCA05B43-BBE1-485E-90D5-FA97D26D1A5A}">
      <dsp:nvSpPr>
        <dsp:cNvPr id="0" name=""/>
        <dsp:cNvSpPr/>
      </dsp:nvSpPr>
      <dsp:spPr>
        <a:xfrm>
          <a:off x="0" y="1144243"/>
          <a:ext cx="5547361" cy="92195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26AA618-2DDF-407E-A54F-EC07480F932D}">
      <dsp:nvSpPr>
        <dsp:cNvPr id="0" name=""/>
        <dsp:cNvSpPr/>
      </dsp:nvSpPr>
      <dsp:spPr>
        <a:xfrm>
          <a:off x="278890" y="1351683"/>
          <a:ext cx="507569" cy="50707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24F7F6-C770-4252-9444-28222DAF0722}">
      <dsp:nvSpPr>
        <dsp:cNvPr id="0" name=""/>
        <dsp:cNvSpPr/>
      </dsp:nvSpPr>
      <dsp:spPr>
        <a:xfrm>
          <a:off x="1065351" y="1144243"/>
          <a:ext cx="4225644" cy="9228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669" tIns="97669" rIns="97669" bIns="97669" numCol="1" spcCol="1270" anchor="ctr" anchorCtr="0">
          <a:noAutofit/>
        </a:bodyPr>
        <a:lstStyle/>
        <a:p>
          <a:pPr marL="0" lvl="0" indent="0" algn="l" defTabSz="622300">
            <a:lnSpc>
              <a:spcPct val="100000"/>
            </a:lnSpc>
            <a:spcBef>
              <a:spcPct val="0"/>
            </a:spcBef>
            <a:spcAft>
              <a:spcPct val="35000"/>
            </a:spcAft>
            <a:buNone/>
          </a:pPr>
          <a:r>
            <a:rPr lang="en-US" sz="1400" kern="1200"/>
            <a:t>Analyzes potential impacts</a:t>
          </a:r>
        </a:p>
      </dsp:txBody>
      <dsp:txXfrm>
        <a:off x="1065351" y="1144243"/>
        <a:ext cx="4225644" cy="922854"/>
      </dsp:txXfrm>
    </dsp:sp>
    <dsp:sp modelId="{1E196026-0CE0-4B7B-9EC6-1F2AF73AD2B8}">
      <dsp:nvSpPr>
        <dsp:cNvPr id="0" name=""/>
        <dsp:cNvSpPr/>
      </dsp:nvSpPr>
      <dsp:spPr>
        <a:xfrm>
          <a:off x="0" y="2284240"/>
          <a:ext cx="5547361" cy="92195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D53F70-E736-409F-926A-D80A3AA11BBA}">
      <dsp:nvSpPr>
        <dsp:cNvPr id="0" name=""/>
        <dsp:cNvSpPr/>
      </dsp:nvSpPr>
      <dsp:spPr>
        <a:xfrm>
          <a:off x="278890" y="2491679"/>
          <a:ext cx="507569" cy="50707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FBDD5E-1135-449F-A11A-842144C10C83}">
      <dsp:nvSpPr>
        <dsp:cNvPr id="0" name=""/>
        <dsp:cNvSpPr/>
      </dsp:nvSpPr>
      <dsp:spPr>
        <a:xfrm>
          <a:off x="1065351" y="2284240"/>
          <a:ext cx="4225644" cy="9228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669" tIns="97669" rIns="97669" bIns="97669" numCol="1" spcCol="1270" anchor="ctr" anchorCtr="0">
          <a:noAutofit/>
        </a:bodyPr>
        <a:lstStyle/>
        <a:p>
          <a:pPr marL="0" lvl="0" indent="0" algn="l" defTabSz="622300">
            <a:lnSpc>
              <a:spcPct val="100000"/>
            </a:lnSpc>
            <a:spcBef>
              <a:spcPct val="0"/>
            </a:spcBef>
            <a:spcAft>
              <a:spcPct val="35000"/>
            </a:spcAft>
            <a:buNone/>
          </a:pPr>
          <a:r>
            <a:rPr lang="en-US" sz="1400" kern="1200"/>
            <a:t>Proposes mitigation measures</a:t>
          </a:r>
        </a:p>
      </dsp:txBody>
      <dsp:txXfrm>
        <a:off x="1065351" y="2284240"/>
        <a:ext cx="4225644" cy="922854"/>
      </dsp:txXfrm>
    </dsp:sp>
    <dsp:sp modelId="{E1125D5E-43E0-4B33-A496-5A1397196BFA}">
      <dsp:nvSpPr>
        <dsp:cNvPr id="0" name=""/>
        <dsp:cNvSpPr/>
      </dsp:nvSpPr>
      <dsp:spPr>
        <a:xfrm>
          <a:off x="0" y="3424236"/>
          <a:ext cx="5547361" cy="92195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07CDD42-6EE4-4C86-AEF9-8B0FFB259CC5}">
      <dsp:nvSpPr>
        <dsp:cNvPr id="0" name=""/>
        <dsp:cNvSpPr/>
      </dsp:nvSpPr>
      <dsp:spPr>
        <a:xfrm>
          <a:off x="278890" y="3631675"/>
          <a:ext cx="507569" cy="50707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3AA281-3318-4F0E-9F23-08BBCE885A10}">
      <dsp:nvSpPr>
        <dsp:cNvPr id="0" name=""/>
        <dsp:cNvSpPr/>
      </dsp:nvSpPr>
      <dsp:spPr>
        <a:xfrm>
          <a:off x="1065351" y="3424236"/>
          <a:ext cx="4225644" cy="9228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7669" tIns="97669" rIns="97669" bIns="97669" numCol="1" spcCol="1270" anchor="ctr" anchorCtr="0">
          <a:noAutofit/>
        </a:bodyPr>
        <a:lstStyle/>
        <a:p>
          <a:pPr marL="0" lvl="0" indent="0" algn="l" defTabSz="622300">
            <a:lnSpc>
              <a:spcPct val="100000"/>
            </a:lnSpc>
            <a:spcBef>
              <a:spcPct val="0"/>
            </a:spcBef>
            <a:spcAft>
              <a:spcPct val="35000"/>
            </a:spcAft>
            <a:buNone/>
          </a:pPr>
          <a:r>
            <a:rPr lang="en-US" sz="1400" kern="1200"/>
            <a:t>Explores project alternatives to minimize environmental harm</a:t>
          </a:r>
        </a:p>
      </dsp:txBody>
      <dsp:txXfrm>
        <a:off x="1065351" y="3424236"/>
        <a:ext cx="4225644" cy="92285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71AE70-CAA4-4BEF-992B-EBA74CE41DF6}">
      <dsp:nvSpPr>
        <dsp:cNvPr id="0" name=""/>
        <dsp:cNvSpPr/>
      </dsp:nvSpPr>
      <dsp:spPr>
        <a:xfrm>
          <a:off x="0" y="34569"/>
          <a:ext cx="10515600" cy="142974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An addendum to the Environmental Impact Report (EIR) is proposed to address items in the Mitigation Monitoring Program, clarifying the mitigation measures as follows:</a:t>
          </a:r>
        </a:p>
      </dsp:txBody>
      <dsp:txXfrm>
        <a:off x="69794" y="104363"/>
        <a:ext cx="10376012" cy="1290152"/>
      </dsp:txXfrm>
    </dsp:sp>
    <dsp:sp modelId="{9B027C10-8845-4AEA-A4FB-334D7EEACA1B}">
      <dsp:nvSpPr>
        <dsp:cNvPr id="0" name=""/>
        <dsp:cNvSpPr/>
      </dsp:nvSpPr>
      <dsp:spPr>
        <a:xfrm>
          <a:off x="0" y="1464309"/>
          <a:ext cx="10515600" cy="28524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en-US" sz="2000" kern="1200"/>
            <a:t>Establish a clear process for tracking compliance throughout the project</a:t>
          </a:r>
        </a:p>
        <a:p>
          <a:pPr marL="228600" lvl="1" indent="-228600" algn="l" defTabSz="889000">
            <a:lnSpc>
              <a:spcPct val="90000"/>
            </a:lnSpc>
            <a:spcBef>
              <a:spcPct val="0"/>
            </a:spcBef>
            <a:spcAft>
              <a:spcPct val="20000"/>
            </a:spcAft>
            <a:buChar char="•"/>
          </a:pPr>
          <a:r>
            <a:rPr lang="en-US" sz="2000" kern="1200"/>
            <a:t>Ensure accountability for improvements aimed at reducing significant impacts related to land, traffic, noise, water, and other factors</a:t>
          </a:r>
        </a:p>
        <a:p>
          <a:pPr marL="228600" lvl="1" indent="-228600" algn="l" defTabSz="889000">
            <a:lnSpc>
              <a:spcPct val="90000"/>
            </a:lnSpc>
            <a:spcBef>
              <a:spcPct val="0"/>
            </a:spcBef>
            <a:spcAft>
              <a:spcPct val="20000"/>
            </a:spcAft>
            <a:buChar char="•"/>
          </a:pPr>
          <a:r>
            <a:rPr lang="en-US" sz="2000" kern="1200"/>
            <a:t>Provide a detailed monitoring schedule that specifies when and how often mitigations will be assessed (e.g., before construction, during construction, or after completion)</a:t>
          </a:r>
        </a:p>
        <a:p>
          <a:pPr marL="228600" lvl="1" indent="-228600" algn="l" defTabSz="889000">
            <a:lnSpc>
              <a:spcPct val="90000"/>
            </a:lnSpc>
            <a:spcBef>
              <a:spcPct val="0"/>
            </a:spcBef>
            <a:spcAft>
              <a:spcPct val="20000"/>
            </a:spcAft>
            <a:buChar char="•"/>
          </a:pPr>
          <a:r>
            <a:rPr lang="en-US" sz="2000" kern="1200"/>
            <a:t>Determine the phasing of specific improvements to effectively mitigate the project's effects</a:t>
          </a:r>
        </a:p>
        <a:p>
          <a:pPr marL="228600" lvl="1" indent="-228600" algn="l" defTabSz="889000">
            <a:lnSpc>
              <a:spcPct val="90000"/>
            </a:lnSpc>
            <a:spcBef>
              <a:spcPct val="0"/>
            </a:spcBef>
            <a:spcAft>
              <a:spcPct val="20000"/>
            </a:spcAft>
            <a:buChar char="•"/>
          </a:pPr>
          <a:r>
            <a:rPr lang="en-US" sz="2000" kern="1200"/>
            <a:t>Outline performance standards and responsibilities, including guidelines for non-compliance, penalties, and necessary modifications</a:t>
          </a:r>
        </a:p>
      </dsp:txBody>
      <dsp:txXfrm>
        <a:off x="0" y="1464309"/>
        <a:ext cx="10515600" cy="285245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7/3/layout/DropPinTimeline">
  <dgm:title val="Drop Pin Timeline"/>
  <dgm:desc val="Use to show a list of events in chronological order. An invisible box next to the pin contains the date and the description is immediately below. It can display a medium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fact="0.8"/>
      <dgm:constr type="ctrY" for="ch" forName="nodes" refType="h" fact="0.5"/>
    </dgm:constrLst>
    <dgm:layoutNode name="divider" styleLbl="fgAcc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w="19050">
                    <a:solidFill>
                      <a:srgbClr val="000000"/>
                    </a:solidFill>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solidFill>
                      <a:srgbClr val="000000"/>
                    </a:solidFill>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 type="primFontSz" for="des" forName="L1TextContainer1" val="20"/>
        <dgm:constr type="primFontSz" for="des" forName="L2TextContainer1" refType="primFontSz" refFor="des" refForName="L1TextContainer1" op="equ" fact="0.75"/>
        <dgm:constr type="w" for="ch" forName="composite1" refType="w"/>
        <dgm:constr type="h" for="ch" forName="composite1" refType="h"/>
        <dgm:constr type="w" for="ch" forName="spaceBetweenRectangles1" refType="w" refFor="ch" refForName="composite1" fact="0.28"/>
        <dgm:constr type="primFontSz" for="des" forName="L1TextContainer1" op="equ"/>
        <dgm:constr type="primFontSz" for="des" forName="L2TextContainer1" op="equ"/>
      </dgm:constrLst>
      <dgm:choose name="LayoutBasedOnCountOfNodes">
        <dgm:if name="LessThanOrEqualToTwoNodes" axis="ch" ptType="node" func="cnt" op="lte" val="2">
          <dgm:forEach name="nodesForEach1" axis="ch" ptType="node">
            <dgm:layoutNode name="composite1">
              <dgm:alg type="composite"/>
              <dgm:shape xmlns:r="http://schemas.openxmlformats.org/officeDocument/2006/relationships" r:blip="">
                <dgm:adjLst/>
              </dgm:shape>
              <dgm:choose name="CaseForLayoutDirection1">
                <dgm:if name="CaseForLayoutDirectionLTR1" func="var" arg="dir" op="equ" val="norm">
                  <dgm:choose name="CaseForPlacingNodesAboveAndBelowDividerLTR1">
                    <dgm:if name="CaseForPlacingNodeAboveDividerLTR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LTR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if>
                <dgm:else name="CaseForLayoutDirectionRTL1">
                  <dgm:choose name="CaseForPlacingNodesAboveAndBelowDividerRTL1">
                    <dgm:if name="CaseForPlacingNodeAboveDividerRTL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RT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else>
              </dgm:choose>
              <dgm:layoutNode name="ConnectorPoint1" styleLbl="lnNode1" moveWith="ConnectLine1">
                <dgm:alg type="sp"/>
                <dgm:shape xmlns:r="http://schemas.openxmlformats.org/officeDocument/2006/relationships" type="ellipse" r:blip="" zOrderOff="10">
                  <dgm:adjLst/>
                </dgm:shape>
                <dgm:presOf/>
                <dgm:constrLst>
                  <dgm:constr type="w" refType="h" op="equ"/>
                </dgm:constrLst>
              </dgm:layoutNode>
              <dgm:layoutNode name="DropPinPlaceHolder1">
                <dgm:alg type="composite"/>
                <dgm:shape xmlns:r="http://schemas.openxmlformats.org/officeDocument/2006/relationships" r:blip="">
                  <dgm:adjLst/>
                </dgm:shape>
                <dgm:constrLst>
                  <dgm:constr type="w" for="ch" forName="DropPin1" refType="w"/>
                  <dgm:constr type="h" for="ch" forName="DropPin1" refType="h"/>
                  <dgm:constr type="ctrX" for="ch" forName="DropPin1" refType="w" fact="0.5"/>
                  <dgm:constr type="ctrY" for="ch" forName="DropPin1" refType="h" fact="0.5"/>
                  <dgm:constr type="w" for="ch" forName="Ellipse1" refType="w" refFor="ch" refForName="DropPin1" fact="0.55"/>
                  <dgm:constr type="h" for="ch" forName="Ellipse1" refType="w" refFor="ch" refForName="DropPin1" fact="0.55"/>
                  <dgm:constr type="ctrX" for="ch" forName="Ellipse1" refType="ctrX" refFor="ch" refForName="DropPin1"/>
                  <dgm:constr type="ctrY" for="ch" forName="Ellipse1" refType="ctrY" refFor="ch" refForName="DropPin1"/>
                </dgm:constrLst>
                <dgm:layoutNode name="DropPin1" styleLbl="alignNode1">
                  <dgm:alg type="sp"/>
                  <dgm:choose name="CaseForPlacingTearDropAboveAndBelowDivider1">
                    <dgm:if name="CaseForPlacingTearDropAboveDivider1" axis="self" ptType="node" func="posOdd" op="equ" val="1">
                      <dgm:shape xmlns:r="http://schemas.openxmlformats.org/officeDocument/2006/relationships" rot="135" type="teardrop" r:blip="">
                        <dgm:adjLst>
                          <dgm:adj idx="1" val="1.15"/>
                        </dgm:adjLst>
                      </dgm:shape>
                    </dgm:if>
                    <dgm:else name="CaseForPlacingTearDropBelowDivider1">
                      <dgm:shape xmlns:r="http://schemas.openxmlformats.org/officeDocument/2006/relationships" rot="-45" type="teardrop" r:blip="">
                        <dgm:adjLst>
                          <dgm:adj idx="1" val="1.15"/>
                        </dgm:adjLst>
                      </dgm:shape>
                    </dgm:else>
                  </dgm:choose>
                  <dgm:presOf/>
                  <dgm:constrLst/>
                </dgm:layoutNode>
                <dgm:layoutNode name="Ellipse1" styleLbl="fgAcc1" moveWith="DropPin1">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1" styleLbl="revTx" moveWith="L1TextContainer">
                <dgm:varLst>
                  <dgm:bulletEnabled val="1"/>
                </dgm:varLst>
                <dgm:choose name="casesForTxtDirLogic1">
                  <dgm:if name="Name771"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dgm:constr type="tMarg" refType="primFontSz" fact="0.5"/>
                      <dgm:constr type="bMarg" refType="primFontSz" fact="0.75"/>
                    </dgm:constrLst>
                  </dgm:if>
                  <dgm:else name="Name881">
                    <dgm:alg type="tx">
                      <dgm:param type="txAnchorVert" val="b"/>
                      <dgm:param type="parTxLTRAlign" val="l"/>
                      <dgm:param type="parTxRTLAlign" val="l"/>
                      <dgm:param type="txAnchorVertCh" val="b"/>
                      <dgm:param type="shpTxRTLAlignCh" val="l"/>
                      <dgm:param type="shpTxLTRAlignCh" val="l"/>
                    </dgm:alg>
                    <dgm:constrLst>
                      <dgm:constr type="lMarg"/>
                      <dgm:constr type="rMarg" refType="primFontSz" fact="0.5"/>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1"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EmptyPlaceHolder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if>
        <dgm:else name="MoreThanTwoNodes">
          <dgm:forEach name="nodesForEach" axis="ch" ptType="node">
            <dgm:layoutNode name="composite">
              <dgm:alg type="composite"/>
              <dgm:shape xmlns:r="http://schemas.openxmlformats.org/officeDocument/2006/relationships" r:blip="">
                <dgm:adjLst/>
              </dgm:shape>
              <dgm:choose name="CaseForLayoutDirection">
                <dgm:if name="CaseForLayoutDirectionLTR" func="var" arg="dir" op="equ" val="norm">
                  <dgm:choose name="CaseForPlacingNodesAboveAndBelowDividerLTR">
                    <dgm:if name="CaseForPlacingNodeAboveDividerLTR"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LTR">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if>
                <dgm:else name="CaseForLayoutDirectionRTL">
                  <dgm:choose name="CaseForPlacingNodesAboveAndBelowDividerRTL">
                    <dgm:if name="CaseForPlacingNodeAboveDividerRTL"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RTL">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else>
              </dgm:choose>
              <dgm:layoutNode name="ConnectorPoint" styleLbl="lnNode1" moveWith="ConnectLine">
                <dgm:alg type="sp"/>
                <dgm:shape xmlns:r="http://schemas.openxmlformats.org/officeDocument/2006/relationships" type="ellipse" r:blip="" zOrderOff="10">
                  <dgm:adjLst/>
                  <dgm:extLst>
                    <a:ext uri="{B698B0E9-8C71-41B9-8309-B3DCBF30829C}">
                      <dgm1612:spPr xmlns:dgm1612="http://schemas.microsoft.com/office/drawing/2016/12/diagram">
                        <a:ln w="6350"/>
                      </dgm1612:spPr>
                    </a:ext>
                  </dgm:extLst>
                </dgm:shape>
                <dgm:presOf/>
                <dgm:constrLst>
                  <dgm:constr type="w" refType="h" op="equ"/>
                </dgm:constrLst>
              </dgm:layoutNode>
              <dgm:layoutNode name="DropPinPlaceHolder">
                <dgm:alg type="composite"/>
                <dgm:shape xmlns:r="http://schemas.openxmlformats.org/officeDocument/2006/relationships" r:blip="">
                  <dgm:adjLst/>
                </dgm:shape>
                <dgm:constrLst>
                  <dgm:constr type="w" for="ch" forName="DropPin" refType="w"/>
                  <dgm:constr type="h" for="ch" forName="DropPin" refType="h"/>
                  <dgm:constr type="ctrX" for="ch" forName="DropPin" refType="w" fact="0.5"/>
                  <dgm:constr type="ctrY" for="ch" forName="DropPin" refType="h" fact="0.5"/>
                  <dgm:constr type="w" for="ch" forName="Ellipse" refType="w" refFor="ch" refForName="DropPin" fact="0.55"/>
                  <dgm:constr type="h" for="ch" forName="Ellipse" refType="w" refFor="ch" refForName="DropPin" fact="0.55"/>
                  <dgm:constr type="ctrX" for="ch" forName="Ellipse" refType="ctrX" refFor="ch" refForName="DropPin"/>
                  <dgm:constr type="ctrY" for="ch" forName="Ellipse" refType="ctrY" refFor="ch" refForName="DropPin"/>
                </dgm:constrLst>
                <dgm:layoutNode name="DropPin" styleLbl="alignNode1">
                  <dgm:alg type="sp"/>
                  <dgm:choose name="CaseForPlacingTearDropAboveAndBelowDivider">
                    <dgm:if name="CaseForPlacingTearDropAboveDivider" axis="self" ptType="node" func="posOdd" op="equ" val="1">
                      <dgm:shape xmlns:r="http://schemas.openxmlformats.org/officeDocument/2006/relationships" rot="135" type="teardrop" r:blip="">
                        <dgm:adjLst>
                          <dgm:adj idx="1" val="1.15"/>
                        </dgm:adjLst>
                      </dgm:shape>
                    </dgm:if>
                    <dgm:else name="CaseForPlacingTearDropBelowDivider">
                      <dgm:shape xmlns:r="http://schemas.openxmlformats.org/officeDocument/2006/relationships" rot="-45" type="teardrop" r:blip="">
                        <dgm:adjLst>
                          <dgm:adj idx="1" val="1.15"/>
                        </dgm:adjLst>
                      </dgm:shape>
                    </dgm:else>
                  </dgm:choose>
                  <dgm:presOf/>
                  <dgm:constrLst/>
                </dgm:layoutNode>
                <dgm:layoutNode name="Ellipse" styleLbl="fgAcc1" moveWith="DropPin">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 styleLbl="revTx" moveWith="L1TextContainer">
                <dgm:varLst>
                  <dgm:bulletEnabled val="1"/>
                </dgm:varLst>
                <dgm:choose name="casesForTxtDirLogic">
                  <dgm:if name="Name77"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refType="primFontSz" fact="0.5"/>
                      <dgm:constr type="tMarg" refType="primFontSz" fact="0.5"/>
                      <dgm:constr type="bMarg" refType="primFontSz" fact="0.75"/>
                    </dgm:constrLst>
                  </dgm:if>
                  <dgm:else name="Name88">
                    <dgm:alg type="tx">
                      <dgm:param type="txAnchorVert" val="b"/>
                      <dgm:param type="parTxLTRAlign" val="l"/>
                      <dgm:param type="parTxRTLAlign" val="l"/>
                      <dgm:param type="txAnchorVertCh" val="b"/>
                      <dgm:param type="shpTxRTLAlignCh" val="l"/>
                      <dgm:param type="shpTxLTRAlignCh" val="l"/>
                    </dgm:alg>
                    <dgm:constrLst>
                      <dgm:constr type="lMarg"/>
                      <dgm:constr type="rMarg"/>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else>
      </dgm:choose>
    </dgm:layoutNode>
  </dgm:layoutNode>
  <dgm:extLst>
    <a:ext uri="{68A01E43-0DF5-4B5B-8FA6-DAF915123BFB}">
      <dgm1612:lstStyle xmlns:dgm1612="http://schemas.microsoft.com/office/drawing/2016/12/diagram">
        <a:lvl1pPr>
          <a:defRPr b="1"/>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B67A2F-8840-4159-9D63-1D94069FB560}" type="datetimeFigureOut">
              <a:rPr lang="en-US" smtClean="0"/>
              <a:t>3/6/2025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390474-03CA-4C23-AA01-46862E5AB35C}" type="slidenum">
              <a:rPr lang="en-US" smtClean="0"/>
              <a:t>‹#›</a:t>
            </a:fld>
            <a:endParaRPr lang="en-US"/>
          </a:p>
        </p:txBody>
      </p:sp>
    </p:spTree>
    <p:extLst>
      <p:ext uri="{BB962C8B-B14F-4D97-AF65-F5344CB8AC3E}">
        <p14:creationId xmlns:p14="http://schemas.microsoft.com/office/powerpoint/2010/main" val="4002762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390474-03CA-4C23-AA01-46862E5AB35C}" type="slidenum">
              <a:rPr lang="en-US" smtClean="0"/>
              <a:t>1</a:t>
            </a:fld>
            <a:endParaRPr lang="en-US"/>
          </a:p>
        </p:txBody>
      </p:sp>
    </p:spTree>
    <p:extLst>
      <p:ext uri="{BB962C8B-B14F-4D97-AF65-F5344CB8AC3E}">
        <p14:creationId xmlns:p14="http://schemas.microsoft.com/office/powerpoint/2010/main" val="2179509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a:t>Stop for </a:t>
            </a:r>
            <a:r>
              <a:rPr lang="es-MX" err="1"/>
              <a:t>questions</a:t>
            </a:r>
            <a:r>
              <a:rPr lang="es-MX"/>
              <a:t> and answers </a:t>
            </a:r>
            <a:endParaRPr lang="en-US"/>
          </a:p>
        </p:txBody>
      </p:sp>
      <p:sp>
        <p:nvSpPr>
          <p:cNvPr id="4" name="Slide Number Placeholder 3"/>
          <p:cNvSpPr>
            <a:spLocks noGrp="1"/>
          </p:cNvSpPr>
          <p:nvPr>
            <p:ph type="sldNum" sz="quarter" idx="5"/>
          </p:nvPr>
        </p:nvSpPr>
        <p:spPr/>
        <p:txBody>
          <a:bodyPr/>
          <a:lstStyle/>
          <a:p>
            <a:fld id="{7D390474-03CA-4C23-AA01-46862E5AB35C}" type="slidenum">
              <a:rPr lang="en-US" smtClean="0"/>
              <a:t>10</a:t>
            </a:fld>
            <a:endParaRPr lang="en-US"/>
          </a:p>
        </p:txBody>
      </p:sp>
    </p:spTree>
    <p:extLst>
      <p:ext uri="{BB962C8B-B14F-4D97-AF65-F5344CB8AC3E}">
        <p14:creationId xmlns:p14="http://schemas.microsoft.com/office/powerpoint/2010/main" val="3531691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832-5F52-12FE-FED3-69581B973C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8E9311-C1C1-9EEF-187C-8E404F4DD6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45B931-33F4-6B5F-CE90-F698E6B818E8}"/>
              </a:ext>
            </a:extLst>
          </p:cNvPr>
          <p:cNvSpPr>
            <a:spLocks noGrp="1"/>
          </p:cNvSpPr>
          <p:nvPr>
            <p:ph type="body" idx="1"/>
          </p:nvPr>
        </p:nvSpPr>
        <p:spPr/>
        <p:txBody>
          <a:bodyPr/>
          <a:lstStyle/>
          <a:p>
            <a:r>
              <a:rPr lang="en-US"/>
              <a:t>Ariana </a:t>
            </a:r>
          </a:p>
          <a:p>
            <a:endParaRPr lang="en-US"/>
          </a:p>
          <a:p>
            <a:endParaRPr lang="en-US"/>
          </a:p>
          <a:p>
            <a:r>
              <a:rPr lang="en-US"/>
              <a:t>Discuss how each of the roles play into the specific plan and their engagement is key in the development process. We will touch on the roles individually</a:t>
            </a:r>
          </a:p>
        </p:txBody>
      </p:sp>
      <p:sp>
        <p:nvSpPr>
          <p:cNvPr id="4" name="Slide Number Placeholder 3">
            <a:extLst>
              <a:ext uri="{FF2B5EF4-FFF2-40B4-BE49-F238E27FC236}">
                <a16:creationId xmlns:a16="http://schemas.microsoft.com/office/drawing/2014/main" id="{4CE33C6F-338F-3843-DC5A-D8DA50BAC005}"/>
              </a:ext>
            </a:extLst>
          </p:cNvPr>
          <p:cNvSpPr>
            <a:spLocks noGrp="1"/>
          </p:cNvSpPr>
          <p:nvPr>
            <p:ph type="sldNum" sz="quarter" idx="5"/>
          </p:nvPr>
        </p:nvSpPr>
        <p:spPr/>
        <p:txBody>
          <a:bodyPr/>
          <a:lstStyle/>
          <a:p>
            <a:fld id="{7D390474-03CA-4C23-AA01-46862E5AB35C}" type="slidenum">
              <a:rPr lang="en-US" smtClean="0"/>
              <a:t>11</a:t>
            </a:fld>
            <a:endParaRPr lang="en-US"/>
          </a:p>
        </p:txBody>
      </p:sp>
    </p:spTree>
    <p:extLst>
      <p:ext uri="{BB962C8B-B14F-4D97-AF65-F5344CB8AC3E}">
        <p14:creationId xmlns:p14="http://schemas.microsoft.com/office/powerpoint/2010/main" val="13757889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30E3F-C0F1-C913-B502-06BF400820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0E9520-D9EB-7D16-DB88-9D193D639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1CEC24-0E06-91BA-8313-58393516DE65}"/>
              </a:ext>
            </a:extLst>
          </p:cNvPr>
          <p:cNvSpPr>
            <a:spLocks noGrp="1"/>
          </p:cNvSpPr>
          <p:nvPr>
            <p:ph type="body" idx="1"/>
          </p:nvPr>
        </p:nvSpPr>
        <p:spPr/>
        <p:txBody>
          <a:bodyPr/>
          <a:lstStyle/>
          <a:p>
            <a:r>
              <a:rPr lang="en-US"/>
              <a:t>Ariana </a:t>
            </a:r>
          </a:p>
          <a:p>
            <a:endParaRPr lang="en-US"/>
          </a:p>
          <a:p>
            <a:endParaRPr lang="en-US"/>
          </a:p>
          <a:p>
            <a:r>
              <a:rPr lang="en-US"/>
              <a:t>Participate in public hearings at Planning Commission &amp; Council – comment on plans and agreements (AHA)</a:t>
            </a:r>
          </a:p>
          <a:p>
            <a:r>
              <a:rPr lang="en-US"/>
              <a:t> </a:t>
            </a:r>
          </a:p>
        </p:txBody>
      </p:sp>
      <p:sp>
        <p:nvSpPr>
          <p:cNvPr id="4" name="Slide Number Placeholder 3">
            <a:extLst>
              <a:ext uri="{FF2B5EF4-FFF2-40B4-BE49-F238E27FC236}">
                <a16:creationId xmlns:a16="http://schemas.microsoft.com/office/drawing/2014/main" id="{C0C77A97-FC7D-75C2-055C-7BB5935811DE}"/>
              </a:ext>
            </a:extLst>
          </p:cNvPr>
          <p:cNvSpPr>
            <a:spLocks noGrp="1"/>
          </p:cNvSpPr>
          <p:nvPr>
            <p:ph type="sldNum" sz="quarter" idx="5"/>
          </p:nvPr>
        </p:nvSpPr>
        <p:spPr/>
        <p:txBody>
          <a:bodyPr/>
          <a:lstStyle/>
          <a:p>
            <a:fld id="{7D390474-03CA-4C23-AA01-46862E5AB35C}" type="slidenum">
              <a:rPr lang="en-US" smtClean="0"/>
              <a:t>12</a:t>
            </a:fld>
            <a:endParaRPr lang="en-US"/>
          </a:p>
        </p:txBody>
      </p:sp>
    </p:spTree>
    <p:extLst>
      <p:ext uri="{BB962C8B-B14F-4D97-AF65-F5344CB8AC3E}">
        <p14:creationId xmlns:p14="http://schemas.microsoft.com/office/powerpoint/2010/main" val="122896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14611-BDB8-BB52-3037-CFAA624DE2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2CC2AE-D9F2-9C9B-D345-27AB0813D0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1DA5F4-887E-CAA2-8856-916261BA6EFC}"/>
              </a:ext>
            </a:extLst>
          </p:cNvPr>
          <p:cNvSpPr>
            <a:spLocks noGrp="1"/>
          </p:cNvSpPr>
          <p:nvPr>
            <p:ph type="body" idx="1"/>
          </p:nvPr>
        </p:nvSpPr>
        <p:spPr/>
        <p:txBody>
          <a:bodyPr/>
          <a:lstStyle/>
          <a:p>
            <a:r>
              <a:rPr lang="en-US"/>
              <a:t>Ariana</a:t>
            </a:r>
          </a:p>
          <a:p>
            <a:endParaRPr lang="en-US"/>
          </a:p>
          <a:p>
            <a:r>
              <a:rPr lang="en-US"/>
              <a:t>Working on the DA</a:t>
            </a:r>
          </a:p>
          <a:p>
            <a:r>
              <a:rPr lang="en-US"/>
              <a:t>Technical work on traffic improvements, negotiating team </a:t>
            </a:r>
          </a:p>
          <a:p>
            <a:r>
              <a:rPr lang="en-US"/>
              <a:t>(Project specific) </a:t>
            </a:r>
          </a:p>
        </p:txBody>
      </p:sp>
      <p:sp>
        <p:nvSpPr>
          <p:cNvPr id="4" name="Slide Number Placeholder 3">
            <a:extLst>
              <a:ext uri="{FF2B5EF4-FFF2-40B4-BE49-F238E27FC236}">
                <a16:creationId xmlns:a16="http://schemas.microsoft.com/office/drawing/2014/main" id="{CC7F6477-802D-B3F1-74CE-BCB9BBA985F2}"/>
              </a:ext>
            </a:extLst>
          </p:cNvPr>
          <p:cNvSpPr>
            <a:spLocks noGrp="1"/>
          </p:cNvSpPr>
          <p:nvPr>
            <p:ph type="sldNum" sz="quarter" idx="5"/>
          </p:nvPr>
        </p:nvSpPr>
        <p:spPr/>
        <p:txBody>
          <a:bodyPr/>
          <a:lstStyle/>
          <a:p>
            <a:fld id="{7D390474-03CA-4C23-AA01-46862E5AB35C}" type="slidenum">
              <a:rPr lang="en-US" smtClean="0"/>
              <a:t>13</a:t>
            </a:fld>
            <a:endParaRPr lang="en-US"/>
          </a:p>
        </p:txBody>
      </p:sp>
    </p:spTree>
    <p:extLst>
      <p:ext uri="{BB962C8B-B14F-4D97-AF65-F5344CB8AC3E}">
        <p14:creationId xmlns:p14="http://schemas.microsoft.com/office/powerpoint/2010/main" val="3944280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7FBB3-FA5E-4770-3AE4-110C114996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D3A47B-A2A4-5019-F7F1-3D304B122A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41051C-578D-741A-25DD-921F888836D5}"/>
              </a:ext>
            </a:extLst>
          </p:cNvPr>
          <p:cNvSpPr>
            <a:spLocks noGrp="1"/>
          </p:cNvSpPr>
          <p:nvPr>
            <p:ph type="body" idx="1"/>
          </p:nvPr>
        </p:nvSpPr>
        <p:spPr/>
        <p:txBody>
          <a:bodyPr/>
          <a:lstStyle/>
          <a:p>
            <a:r>
              <a:rPr lang="en-US"/>
              <a:t>Ariana</a:t>
            </a:r>
          </a:p>
          <a:p>
            <a:endParaRPr lang="en-US"/>
          </a:p>
          <a:p>
            <a:r>
              <a:rPr lang="en-US"/>
              <a:t>Review, Recommend and Ensure the project aligns with </a:t>
            </a:r>
            <a:r>
              <a:rPr lang="en-US" err="1"/>
              <a:t>Cityng</a:t>
            </a:r>
            <a:r>
              <a:rPr lang="en-US"/>
              <a:t>-erm vision and policies </a:t>
            </a:r>
          </a:p>
          <a:p>
            <a:r>
              <a:rPr lang="en-US"/>
              <a:t>Advisory to the City Council – influencing key decisions regarding land use, zoning and development regulations </a:t>
            </a:r>
          </a:p>
          <a:p>
            <a:endParaRPr lang="en-US"/>
          </a:p>
          <a:p>
            <a:r>
              <a:rPr lang="en-US"/>
              <a:t>The Planning Commission acts as a critical decision-making body in shaping the Specific Plan by ensuring it reflects the community’s needs, adheres to legal and environmental standards, and supports the city’s overall growth strategy. Their recommendations influence the City Council’s final decision on whether to adopt or modify the plan.</a:t>
            </a:r>
          </a:p>
          <a:p>
            <a:endParaRPr lang="en-US"/>
          </a:p>
        </p:txBody>
      </p:sp>
      <p:sp>
        <p:nvSpPr>
          <p:cNvPr id="4" name="Slide Number Placeholder 3">
            <a:extLst>
              <a:ext uri="{FF2B5EF4-FFF2-40B4-BE49-F238E27FC236}">
                <a16:creationId xmlns:a16="http://schemas.microsoft.com/office/drawing/2014/main" id="{EF823A35-EC33-1DB3-80C2-5C3072130278}"/>
              </a:ext>
            </a:extLst>
          </p:cNvPr>
          <p:cNvSpPr>
            <a:spLocks noGrp="1"/>
          </p:cNvSpPr>
          <p:nvPr>
            <p:ph type="sldNum" sz="quarter" idx="5"/>
          </p:nvPr>
        </p:nvSpPr>
        <p:spPr/>
        <p:txBody>
          <a:bodyPr/>
          <a:lstStyle/>
          <a:p>
            <a:fld id="{7D390474-03CA-4C23-AA01-46862E5AB35C}" type="slidenum">
              <a:rPr lang="en-US" smtClean="0"/>
              <a:t>14</a:t>
            </a:fld>
            <a:endParaRPr lang="en-US"/>
          </a:p>
        </p:txBody>
      </p:sp>
    </p:spTree>
    <p:extLst>
      <p:ext uri="{BB962C8B-B14F-4D97-AF65-F5344CB8AC3E}">
        <p14:creationId xmlns:p14="http://schemas.microsoft.com/office/powerpoint/2010/main" val="4288506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F3F6-E198-E48A-7642-BCEBE911D1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79A7D9-77EE-12E4-93E7-5FDE218721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6E2C66-1C57-08EB-9104-8B53F3C6CF37}"/>
              </a:ext>
            </a:extLst>
          </p:cNvPr>
          <p:cNvSpPr>
            <a:spLocks noGrp="1"/>
          </p:cNvSpPr>
          <p:nvPr>
            <p:ph type="body" idx="1"/>
          </p:nvPr>
        </p:nvSpPr>
        <p:spPr/>
        <p:txBody>
          <a:bodyPr/>
          <a:lstStyle/>
          <a:p>
            <a:r>
              <a:rPr lang="en-US"/>
              <a:t>Ariana </a:t>
            </a:r>
          </a:p>
          <a:p>
            <a:endParaRPr lang="en-US"/>
          </a:p>
          <a:p>
            <a:endParaRPr lang="en-US"/>
          </a:p>
          <a:p>
            <a:r>
              <a:rPr lang="en-US"/>
              <a:t>Final Review, approval, adoption and overseeing the implementation to ensure city’s long-term vision, policies and community interests are met</a:t>
            </a:r>
          </a:p>
          <a:p>
            <a:endParaRPr lang="en-US"/>
          </a:p>
        </p:txBody>
      </p:sp>
      <p:sp>
        <p:nvSpPr>
          <p:cNvPr id="4" name="Slide Number Placeholder 3">
            <a:extLst>
              <a:ext uri="{FF2B5EF4-FFF2-40B4-BE49-F238E27FC236}">
                <a16:creationId xmlns:a16="http://schemas.microsoft.com/office/drawing/2014/main" id="{45149796-83C5-F04C-53D9-C6F735764C35}"/>
              </a:ext>
            </a:extLst>
          </p:cNvPr>
          <p:cNvSpPr>
            <a:spLocks noGrp="1"/>
          </p:cNvSpPr>
          <p:nvPr>
            <p:ph type="sldNum" sz="quarter" idx="5"/>
          </p:nvPr>
        </p:nvSpPr>
        <p:spPr/>
        <p:txBody>
          <a:bodyPr/>
          <a:lstStyle/>
          <a:p>
            <a:fld id="{7D390474-03CA-4C23-AA01-46862E5AB35C}" type="slidenum">
              <a:rPr lang="en-US" smtClean="0"/>
              <a:t>15</a:t>
            </a:fld>
            <a:endParaRPr lang="en-US"/>
          </a:p>
        </p:txBody>
      </p:sp>
    </p:spTree>
    <p:extLst>
      <p:ext uri="{BB962C8B-B14F-4D97-AF65-F5344CB8AC3E}">
        <p14:creationId xmlns:p14="http://schemas.microsoft.com/office/powerpoint/2010/main" val="20556841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Ariana </a:t>
            </a:r>
          </a:p>
          <a:p>
            <a:endParaRPr lang="en-US"/>
          </a:p>
          <a:p>
            <a:endParaRPr lang="en-US"/>
          </a:p>
          <a:p>
            <a:r>
              <a:rPr lang="en-US"/>
              <a:t>Describe what each phase of the development process is </a:t>
            </a:r>
          </a:p>
        </p:txBody>
      </p:sp>
      <p:sp>
        <p:nvSpPr>
          <p:cNvPr id="4" name="Slide Number Placeholder 3"/>
          <p:cNvSpPr>
            <a:spLocks noGrp="1"/>
          </p:cNvSpPr>
          <p:nvPr>
            <p:ph type="sldNum" sz="quarter" idx="5"/>
          </p:nvPr>
        </p:nvSpPr>
        <p:spPr/>
        <p:txBody>
          <a:bodyPr/>
          <a:lstStyle/>
          <a:p>
            <a:fld id="{7D390474-03CA-4C23-AA01-46862E5AB35C}" type="slidenum">
              <a:rPr lang="en-US" smtClean="0"/>
              <a:t>16</a:t>
            </a:fld>
            <a:endParaRPr lang="en-US"/>
          </a:p>
        </p:txBody>
      </p:sp>
    </p:spTree>
    <p:extLst>
      <p:ext uri="{BB962C8B-B14F-4D97-AF65-F5344CB8AC3E}">
        <p14:creationId xmlns:p14="http://schemas.microsoft.com/office/powerpoint/2010/main" val="1365663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Ariana </a:t>
            </a:r>
          </a:p>
          <a:p>
            <a:endParaRPr lang="en-US"/>
          </a:p>
          <a:p>
            <a:endParaRPr lang="en-US"/>
          </a:p>
          <a:p>
            <a:r>
              <a:rPr lang="en-US"/>
              <a:t>Development Process in relations to Miramonte </a:t>
            </a:r>
          </a:p>
        </p:txBody>
      </p:sp>
      <p:sp>
        <p:nvSpPr>
          <p:cNvPr id="4" name="Slide Number Placeholder 3"/>
          <p:cNvSpPr>
            <a:spLocks noGrp="1"/>
          </p:cNvSpPr>
          <p:nvPr>
            <p:ph type="sldNum" sz="quarter" idx="5"/>
          </p:nvPr>
        </p:nvSpPr>
        <p:spPr/>
        <p:txBody>
          <a:bodyPr/>
          <a:lstStyle/>
          <a:p>
            <a:fld id="{7D390474-03CA-4C23-AA01-46862E5AB35C}" type="slidenum">
              <a:rPr lang="en-US" smtClean="0"/>
              <a:t>17</a:t>
            </a:fld>
            <a:endParaRPr lang="en-US"/>
          </a:p>
        </p:txBody>
      </p:sp>
    </p:spTree>
    <p:extLst>
      <p:ext uri="{BB962C8B-B14F-4D97-AF65-F5344CB8AC3E}">
        <p14:creationId xmlns:p14="http://schemas.microsoft.com/office/powerpoint/2010/main" val="16608912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Ariana </a:t>
            </a:r>
          </a:p>
          <a:p>
            <a:endParaRPr lang="en-US"/>
          </a:p>
          <a:p>
            <a:endParaRPr lang="en-US"/>
          </a:p>
        </p:txBody>
      </p:sp>
      <p:sp>
        <p:nvSpPr>
          <p:cNvPr id="4" name="Slide Number Placeholder 3"/>
          <p:cNvSpPr>
            <a:spLocks noGrp="1"/>
          </p:cNvSpPr>
          <p:nvPr>
            <p:ph type="sldNum" sz="quarter" idx="5"/>
          </p:nvPr>
        </p:nvSpPr>
        <p:spPr/>
        <p:txBody>
          <a:bodyPr/>
          <a:lstStyle/>
          <a:p>
            <a:fld id="{7D390474-03CA-4C23-AA01-46862E5AB35C}" type="slidenum">
              <a:rPr lang="en-US" smtClean="0"/>
              <a:t>18</a:t>
            </a:fld>
            <a:endParaRPr lang="en-US"/>
          </a:p>
        </p:txBody>
      </p:sp>
    </p:spTree>
    <p:extLst>
      <p:ext uri="{BB962C8B-B14F-4D97-AF65-F5344CB8AC3E}">
        <p14:creationId xmlns:p14="http://schemas.microsoft.com/office/powerpoint/2010/main" val="10834360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Ariana </a:t>
            </a:r>
          </a:p>
        </p:txBody>
      </p:sp>
      <p:sp>
        <p:nvSpPr>
          <p:cNvPr id="4" name="Slide Number Placeholder 3"/>
          <p:cNvSpPr>
            <a:spLocks noGrp="1"/>
          </p:cNvSpPr>
          <p:nvPr>
            <p:ph type="sldNum" sz="quarter" idx="5"/>
          </p:nvPr>
        </p:nvSpPr>
        <p:spPr/>
        <p:txBody>
          <a:bodyPr/>
          <a:lstStyle/>
          <a:p>
            <a:fld id="{7D390474-03CA-4C23-AA01-46862E5AB35C}" type="slidenum">
              <a:rPr lang="en-US" smtClean="0"/>
              <a:t>19</a:t>
            </a:fld>
            <a:endParaRPr lang="en-US"/>
          </a:p>
        </p:txBody>
      </p:sp>
    </p:spTree>
    <p:extLst>
      <p:ext uri="{BB962C8B-B14F-4D97-AF65-F5344CB8AC3E}">
        <p14:creationId xmlns:p14="http://schemas.microsoft.com/office/powerpoint/2010/main" val="2409658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Megan</a:t>
            </a:r>
          </a:p>
        </p:txBody>
      </p:sp>
      <p:sp>
        <p:nvSpPr>
          <p:cNvPr id="4" name="Slide Number Placeholder 3"/>
          <p:cNvSpPr>
            <a:spLocks noGrp="1"/>
          </p:cNvSpPr>
          <p:nvPr>
            <p:ph type="sldNum" sz="quarter" idx="5"/>
          </p:nvPr>
        </p:nvSpPr>
        <p:spPr/>
        <p:txBody>
          <a:bodyPr/>
          <a:lstStyle/>
          <a:p>
            <a:fld id="{7D390474-03CA-4C23-AA01-46862E5AB35C}" type="slidenum">
              <a:rPr lang="en-US" smtClean="0"/>
              <a:t>2</a:t>
            </a:fld>
            <a:endParaRPr lang="en-US"/>
          </a:p>
        </p:txBody>
      </p:sp>
    </p:spTree>
    <p:extLst>
      <p:ext uri="{BB962C8B-B14F-4D97-AF65-F5344CB8AC3E}">
        <p14:creationId xmlns:p14="http://schemas.microsoft.com/office/powerpoint/2010/main" val="1888046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99760-B9E7-344B-DB33-E473103053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37A5AA-4333-CAD0-8FA7-8F29A1883F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02D25A-CAA9-530B-6995-CC70FFD9B3E1}"/>
              </a:ext>
            </a:extLst>
          </p:cNvPr>
          <p:cNvSpPr>
            <a:spLocks noGrp="1"/>
          </p:cNvSpPr>
          <p:nvPr>
            <p:ph type="body" idx="1"/>
          </p:nvPr>
        </p:nvSpPr>
        <p:spPr/>
        <p:txBody>
          <a:bodyPr/>
          <a:lstStyle/>
          <a:p>
            <a:r>
              <a:rPr lang="en-US"/>
              <a:t>Ariana </a:t>
            </a:r>
          </a:p>
          <a:p>
            <a:endParaRPr lang="en-US"/>
          </a:p>
          <a:p>
            <a:endParaRPr lang="en-US"/>
          </a:p>
          <a:p>
            <a:r>
              <a:rPr lang="en-US"/>
              <a:t>A Development Agreement for Subdivision in cities is a legally binding contract between a property developer and a city (or local government) that outlines the terms, conditions, and responsibilities for subdividing land and developing infrastructure. These agreements help ensure that new subdivisions meet local zoning laws, building codes, and infrastructure requirements.</a:t>
            </a:r>
          </a:p>
          <a:p>
            <a:endParaRPr lang="en-US"/>
          </a:p>
          <a:p>
            <a:endParaRPr lang="en-US"/>
          </a:p>
          <a:p>
            <a:r>
              <a:rPr lang="en-US"/>
              <a:t>Difficult to finance </a:t>
            </a:r>
          </a:p>
          <a:p>
            <a:r>
              <a:rPr lang="en-US"/>
              <a:t>Good to both- developer certainty to finance and plan </a:t>
            </a:r>
            <a:r>
              <a:rPr lang="en-US" err="1"/>
              <a:t>project,gives</a:t>
            </a:r>
            <a:r>
              <a:rPr lang="en-US"/>
              <a:t> the city certainty of development and financing </a:t>
            </a:r>
          </a:p>
          <a:p>
            <a:r>
              <a:rPr lang="en-US"/>
              <a:t>Recognize that development has to be a balance, we cannot throw cost to not make project financially infeasible </a:t>
            </a:r>
          </a:p>
        </p:txBody>
      </p:sp>
      <p:sp>
        <p:nvSpPr>
          <p:cNvPr id="4" name="Slide Number Placeholder 3">
            <a:extLst>
              <a:ext uri="{FF2B5EF4-FFF2-40B4-BE49-F238E27FC236}">
                <a16:creationId xmlns:a16="http://schemas.microsoft.com/office/drawing/2014/main" id="{B1BBBDEA-15A6-53FE-2082-DA52D55592DD}"/>
              </a:ext>
            </a:extLst>
          </p:cNvPr>
          <p:cNvSpPr>
            <a:spLocks noGrp="1"/>
          </p:cNvSpPr>
          <p:nvPr>
            <p:ph type="sldNum" sz="quarter" idx="5"/>
          </p:nvPr>
        </p:nvSpPr>
        <p:spPr/>
        <p:txBody>
          <a:bodyPr/>
          <a:lstStyle/>
          <a:p>
            <a:fld id="{7D390474-03CA-4C23-AA01-46862E5AB35C}" type="slidenum">
              <a:rPr lang="en-US" smtClean="0"/>
              <a:t>20</a:t>
            </a:fld>
            <a:endParaRPr lang="en-US"/>
          </a:p>
        </p:txBody>
      </p:sp>
    </p:spTree>
    <p:extLst>
      <p:ext uri="{BB962C8B-B14F-4D97-AF65-F5344CB8AC3E}">
        <p14:creationId xmlns:p14="http://schemas.microsoft.com/office/powerpoint/2010/main" val="42073684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0E6C7-AB6C-B622-B3A2-98C4EBFBD1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B12446-299B-B0A2-2B76-1ABA3BBAC3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CDB559-1AAF-1BA1-F40B-C715D8D74A0C}"/>
              </a:ext>
            </a:extLst>
          </p:cNvPr>
          <p:cNvSpPr>
            <a:spLocks noGrp="1"/>
          </p:cNvSpPr>
          <p:nvPr>
            <p:ph type="body" idx="1"/>
          </p:nvPr>
        </p:nvSpPr>
        <p:spPr/>
        <p:txBody>
          <a:bodyPr/>
          <a:lstStyle/>
          <a:p>
            <a:r>
              <a:rPr lang="en-US"/>
              <a:t>Ariana </a:t>
            </a:r>
          </a:p>
          <a:p>
            <a:endParaRPr lang="en-US"/>
          </a:p>
          <a:p>
            <a:endParaRPr lang="en-US"/>
          </a:p>
          <a:p>
            <a:r>
              <a:rPr lang="en-US"/>
              <a:t>The term of a development agreement is crucial because it defines the duration of the agreement, ensuring that both the developer and the city understand their rights and obligations within a set timeframe. </a:t>
            </a:r>
          </a:p>
          <a:p>
            <a:endParaRPr lang="en-US"/>
          </a:p>
          <a:p>
            <a:pPr marL="228600" indent="-228600">
              <a:buAutoNum type="arabicPeriod"/>
            </a:pPr>
            <a:r>
              <a:rPr lang="en-US"/>
              <a:t>Certainty &amp; Stability The agreement provides legal assurance to both the developer and the city that the rules and conditions will remain consistent for the duration of the agreement. Protects the developer from unexpected regulatory changes that could affect project feasibility.</a:t>
            </a:r>
          </a:p>
          <a:p>
            <a:pPr marL="228600" indent="-228600">
              <a:buAutoNum type="arabicPeriod"/>
            </a:pPr>
            <a:endParaRPr lang="en-US"/>
          </a:p>
          <a:p>
            <a:pPr marL="228600" indent="-228600">
              <a:buAutoNum type="arabicPeriod"/>
            </a:pPr>
            <a:r>
              <a:rPr lang="en-US"/>
              <a:t>Timelines for Project Completion- Defines deadlines for phased construction, infrastructure installation, and project milestones. Prevents indefinite delays, ensuring the development is completed within a reasonable period.</a:t>
            </a:r>
          </a:p>
          <a:p>
            <a:pPr marL="228600" indent="-228600">
              <a:buAutoNum type="arabicPeriod"/>
            </a:pPr>
            <a:endParaRPr lang="en-US"/>
          </a:p>
          <a:p>
            <a:pPr marL="228600" indent="-228600">
              <a:buAutoNum type="arabicPeriod"/>
            </a:pPr>
            <a:r>
              <a:rPr lang="en-US"/>
              <a:t>Compliance &amp; Accountability - Ensures both parties meet their obligations within the agreed timeframe. The agreement may include penalties, extensions, or termination clauses if deadlines are missed.</a:t>
            </a:r>
          </a:p>
          <a:p>
            <a:pPr marL="228600" indent="-228600">
              <a:buAutoNum type="arabicPeriod"/>
            </a:pPr>
            <a:endParaRPr lang="en-US"/>
          </a:p>
          <a:p>
            <a:pPr marL="228600" indent="-228600">
              <a:buAutoNum type="arabicPeriod"/>
            </a:pPr>
            <a:r>
              <a:rPr lang="en-US"/>
              <a:t>Protection Against Policy Changes- Cities may change zoning laws, building codes, or environmental regulations over time. A defined term locks in the applicable regulations for the project duration, preventing costly mid-project changes.</a:t>
            </a:r>
          </a:p>
          <a:p>
            <a:pPr marL="228600" indent="-228600">
              <a:buAutoNum type="arabicPeriod"/>
            </a:pPr>
            <a:endParaRPr lang="en-US"/>
          </a:p>
          <a:p>
            <a:pPr marL="228600" indent="-228600">
              <a:buAutoNum type="arabicPeriod"/>
            </a:pPr>
            <a:r>
              <a:rPr lang="en-US"/>
              <a:t>Flexibility &amp; Renegotiation- At the end of the term, the agreement can be renegotiated or extended based on the project’s needs and the city’s evolving goals. Allows for adaptation to market conditions, economic shifts, or unforeseen challenges.</a:t>
            </a:r>
          </a:p>
          <a:p>
            <a:pPr marL="228600" indent="-228600">
              <a:buAutoNum type="arabicPeriod"/>
            </a:pPr>
            <a:endParaRPr lang="en-US"/>
          </a:p>
          <a:p>
            <a:pPr marL="228600" indent="-228600">
              <a:buAutoNum type="arabicPeriod"/>
            </a:pPr>
            <a:r>
              <a:rPr lang="en-US"/>
              <a:t>Typical Term Lengths- 5 to 20 years, depending on project size, complexity, and city policies. Shorter terms (5-10 years) for smaller subdivisions. Longer terms (10-20 years) for large-scale developments with multiple phases.</a:t>
            </a:r>
          </a:p>
        </p:txBody>
      </p:sp>
      <p:sp>
        <p:nvSpPr>
          <p:cNvPr id="4" name="Slide Number Placeholder 3">
            <a:extLst>
              <a:ext uri="{FF2B5EF4-FFF2-40B4-BE49-F238E27FC236}">
                <a16:creationId xmlns:a16="http://schemas.microsoft.com/office/drawing/2014/main" id="{E45956C3-6477-CD67-E1BD-EA884E73CB1D}"/>
              </a:ext>
            </a:extLst>
          </p:cNvPr>
          <p:cNvSpPr>
            <a:spLocks noGrp="1"/>
          </p:cNvSpPr>
          <p:nvPr>
            <p:ph type="sldNum" sz="quarter" idx="5"/>
          </p:nvPr>
        </p:nvSpPr>
        <p:spPr/>
        <p:txBody>
          <a:bodyPr/>
          <a:lstStyle/>
          <a:p>
            <a:fld id="{7D390474-03CA-4C23-AA01-46862E5AB35C}" type="slidenum">
              <a:rPr lang="en-US" smtClean="0"/>
              <a:t>21</a:t>
            </a:fld>
            <a:endParaRPr lang="en-US"/>
          </a:p>
        </p:txBody>
      </p:sp>
    </p:spTree>
    <p:extLst>
      <p:ext uri="{BB962C8B-B14F-4D97-AF65-F5344CB8AC3E}">
        <p14:creationId xmlns:p14="http://schemas.microsoft.com/office/powerpoint/2010/main" val="31558721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5124E-55C0-E169-DE4D-4663AD6795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A12C2B-6795-D947-3156-0391C4FF13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84A87F-7C84-DCEE-FBD9-CBE146359AB4}"/>
              </a:ext>
            </a:extLst>
          </p:cNvPr>
          <p:cNvSpPr>
            <a:spLocks noGrp="1"/>
          </p:cNvSpPr>
          <p:nvPr>
            <p:ph type="body" idx="1"/>
          </p:nvPr>
        </p:nvSpPr>
        <p:spPr/>
        <p:txBody>
          <a:bodyPr/>
          <a:lstStyle/>
          <a:p>
            <a:r>
              <a:rPr lang="es-MX"/>
              <a:t>Stop for </a:t>
            </a:r>
            <a:r>
              <a:rPr lang="es-MX" err="1"/>
              <a:t>questions</a:t>
            </a:r>
            <a:r>
              <a:rPr lang="es-MX"/>
              <a:t> and answers </a:t>
            </a:r>
            <a:endParaRPr lang="en-US"/>
          </a:p>
        </p:txBody>
      </p:sp>
      <p:sp>
        <p:nvSpPr>
          <p:cNvPr id="4" name="Slide Number Placeholder 3">
            <a:extLst>
              <a:ext uri="{FF2B5EF4-FFF2-40B4-BE49-F238E27FC236}">
                <a16:creationId xmlns:a16="http://schemas.microsoft.com/office/drawing/2014/main" id="{6E6B26E9-F91A-6DAA-1407-9CE11864E4B9}"/>
              </a:ext>
            </a:extLst>
          </p:cNvPr>
          <p:cNvSpPr>
            <a:spLocks noGrp="1"/>
          </p:cNvSpPr>
          <p:nvPr>
            <p:ph type="sldNum" sz="quarter" idx="5"/>
          </p:nvPr>
        </p:nvSpPr>
        <p:spPr/>
        <p:txBody>
          <a:bodyPr/>
          <a:lstStyle/>
          <a:p>
            <a:fld id="{7D390474-03CA-4C23-AA01-46862E5AB35C}" type="slidenum">
              <a:rPr lang="en-US" smtClean="0"/>
              <a:t>22</a:t>
            </a:fld>
            <a:endParaRPr lang="en-US"/>
          </a:p>
        </p:txBody>
      </p:sp>
    </p:spTree>
    <p:extLst>
      <p:ext uri="{BB962C8B-B14F-4D97-AF65-F5344CB8AC3E}">
        <p14:creationId xmlns:p14="http://schemas.microsoft.com/office/powerpoint/2010/main" val="14509373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Megan</a:t>
            </a:r>
          </a:p>
        </p:txBody>
      </p:sp>
      <p:sp>
        <p:nvSpPr>
          <p:cNvPr id="4" name="Slide Number Placeholder 3"/>
          <p:cNvSpPr>
            <a:spLocks noGrp="1"/>
          </p:cNvSpPr>
          <p:nvPr>
            <p:ph type="sldNum" sz="quarter" idx="5"/>
          </p:nvPr>
        </p:nvSpPr>
        <p:spPr/>
        <p:txBody>
          <a:bodyPr/>
          <a:lstStyle/>
          <a:p>
            <a:fld id="{7D390474-03CA-4C23-AA01-46862E5AB35C}" type="slidenum">
              <a:rPr lang="en-US" smtClean="0"/>
              <a:t>23</a:t>
            </a:fld>
            <a:endParaRPr lang="en-US"/>
          </a:p>
        </p:txBody>
      </p:sp>
    </p:spTree>
    <p:extLst>
      <p:ext uri="{BB962C8B-B14F-4D97-AF65-F5344CB8AC3E}">
        <p14:creationId xmlns:p14="http://schemas.microsoft.com/office/powerpoint/2010/main" val="39341724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FC4B28-F5B6-7161-6C5A-960189A5BA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BCF079-713D-C850-A322-437345A864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FBB437-9F0C-868A-863B-FF9859DD8F0E}"/>
              </a:ext>
            </a:extLst>
          </p:cNvPr>
          <p:cNvSpPr>
            <a:spLocks noGrp="1"/>
          </p:cNvSpPr>
          <p:nvPr>
            <p:ph type="body" idx="1"/>
          </p:nvPr>
        </p:nvSpPr>
        <p:spPr/>
        <p:txBody>
          <a:bodyPr/>
          <a:lstStyle/>
          <a:p>
            <a:r>
              <a:rPr lang="en-US"/>
              <a:t>Megan</a:t>
            </a:r>
          </a:p>
        </p:txBody>
      </p:sp>
      <p:sp>
        <p:nvSpPr>
          <p:cNvPr id="4" name="Slide Number Placeholder 3">
            <a:extLst>
              <a:ext uri="{FF2B5EF4-FFF2-40B4-BE49-F238E27FC236}">
                <a16:creationId xmlns:a16="http://schemas.microsoft.com/office/drawing/2014/main" id="{7C1A3B36-C739-E778-69A7-849BCA90B622}"/>
              </a:ext>
            </a:extLst>
          </p:cNvPr>
          <p:cNvSpPr>
            <a:spLocks noGrp="1"/>
          </p:cNvSpPr>
          <p:nvPr>
            <p:ph type="sldNum" sz="quarter" idx="5"/>
          </p:nvPr>
        </p:nvSpPr>
        <p:spPr/>
        <p:txBody>
          <a:bodyPr/>
          <a:lstStyle/>
          <a:p>
            <a:fld id="{7D390474-03CA-4C23-AA01-46862E5AB35C}" type="slidenum">
              <a:rPr lang="en-US" smtClean="0"/>
              <a:t>24</a:t>
            </a:fld>
            <a:endParaRPr lang="en-US"/>
          </a:p>
        </p:txBody>
      </p:sp>
    </p:spTree>
    <p:extLst>
      <p:ext uri="{BB962C8B-B14F-4D97-AF65-F5344CB8AC3E}">
        <p14:creationId xmlns:p14="http://schemas.microsoft.com/office/powerpoint/2010/main" val="2894515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D0175-E43F-9C6A-7D23-028FD8772F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891A91-35AC-90F3-2F33-4EA76018B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BD2377-503D-3928-9383-DE485A64F71E}"/>
              </a:ext>
            </a:extLst>
          </p:cNvPr>
          <p:cNvSpPr>
            <a:spLocks noGrp="1"/>
          </p:cNvSpPr>
          <p:nvPr>
            <p:ph type="body" idx="1"/>
          </p:nvPr>
        </p:nvSpPr>
        <p:spPr/>
        <p:txBody>
          <a:bodyPr/>
          <a:lstStyle/>
          <a:p>
            <a:r>
              <a:rPr lang="en-US"/>
              <a:t>Megan</a:t>
            </a:r>
          </a:p>
        </p:txBody>
      </p:sp>
      <p:sp>
        <p:nvSpPr>
          <p:cNvPr id="4" name="Slide Number Placeholder 3">
            <a:extLst>
              <a:ext uri="{FF2B5EF4-FFF2-40B4-BE49-F238E27FC236}">
                <a16:creationId xmlns:a16="http://schemas.microsoft.com/office/drawing/2014/main" id="{39711075-A9F6-15AA-9611-8D51B8B72DFB}"/>
              </a:ext>
            </a:extLst>
          </p:cNvPr>
          <p:cNvSpPr>
            <a:spLocks noGrp="1"/>
          </p:cNvSpPr>
          <p:nvPr>
            <p:ph type="sldNum" sz="quarter" idx="5"/>
          </p:nvPr>
        </p:nvSpPr>
        <p:spPr/>
        <p:txBody>
          <a:bodyPr/>
          <a:lstStyle/>
          <a:p>
            <a:fld id="{7D390474-03CA-4C23-AA01-46862E5AB35C}" type="slidenum">
              <a:rPr lang="en-US" smtClean="0"/>
              <a:t>25</a:t>
            </a:fld>
            <a:endParaRPr lang="en-US"/>
          </a:p>
        </p:txBody>
      </p:sp>
    </p:spTree>
    <p:extLst>
      <p:ext uri="{BB962C8B-B14F-4D97-AF65-F5344CB8AC3E}">
        <p14:creationId xmlns:p14="http://schemas.microsoft.com/office/powerpoint/2010/main" val="14828406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74DB3-AEC0-9D8F-0F5B-AB18A6A2B2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BE3500-F01C-8F93-66CD-A3248BECFF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542A7-9CD0-0B16-8992-08B57970E83F}"/>
              </a:ext>
            </a:extLst>
          </p:cNvPr>
          <p:cNvSpPr>
            <a:spLocks noGrp="1"/>
          </p:cNvSpPr>
          <p:nvPr>
            <p:ph type="body" idx="1"/>
          </p:nvPr>
        </p:nvSpPr>
        <p:spPr/>
        <p:txBody>
          <a:bodyPr/>
          <a:lstStyle/>
          <a:p>
            <a:r>
              <a:rPr lang="en-US"/>
              <a:t>Megan</a:t>
            </a:r>
          </a:p>
        </p:txBody>
      </p:sp>
      <p:sp>
        <p:nvSpPr>
          <p:cNvPr id="4" name="Slide Number Placeholder 3">
            <a:extLst>
              <a:ext uri="{FF2B5EF4-FFF2-40B4-BE49-F238E27FC236}">
                <a16:creationId xmlns:a16="http://schemas.microsoft.com/office/drawing/2014/main" id="{6F9F47FD-C636-5C7D-23DC-B5A4EF1EDAA2}"/>
              </a:ext>
            </a:extLst>
          </p:cNvPr>
          <p:cNvSpPr>
            <a:spLocks noGrp="1"/>
          </p:cNvSpPr>
          <p:nvPr>
            <p:ph type="sldNum" sz="quarter" idx="5"/>
          </p:nvPr>
        </p:nvSpPr>
        <p:spPr/>
        <p:txBody>
          <a:bodyPr/>
          <a:lstStyle/>
          <a:p>
            <a:fld id="{7D390474-03CA-4C23-AA01-46862E5AB35C}" type="slidenum">
              <a:rPr lang="en-US" smtClean="0"/>
              <a:t>26</a:t>
            </a:fld>
            <a:endParaRPr lang="en-US"/>
          </a:p>
        </p:txBody>
      </p:sp>
    </p:spTree>
    <p:extLst>
      <p:ext uri="{BB962C8B-B14F-4D97-AF65-F5344CB8AC3E}">
        <p14:creationId xmlns:p14="http://schemas.microsoft.com/office/powerpoint/2010/main" val="4622529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8455A-3C9A-4ED2-3DED-3349EDF3BF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9E0545-CE77-C966-BBDB-1537CCF05F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0E815F-6F71-6ECE-6284-651E0145C227}"/>
              </a:ext>
            </a:extLst>
          </p:cNvPr>
          <p:cNvSpPr>
            <a:spLocks noGrp="1"/>
          </p:cNvSpPr>
          <p:nvPr>
            <p:ph type="body" idx="1"/>
          </p:nvPr>
        </p:nvSpPr>
        <p:spPr/>
        <p:txBody>
          <a:bodyPr/>
          <a:lstStyle/>
          <a:p>
            <a:r>
              <a:rPr lang="en-US"/>
              <a:t>Megan</a:t>
            </a:r>
          </a:p>
          <a:p>
            <a:endParaRPr lang="en-US"/>
          </a:p>
          <a:p>
            <a:r>
              <a:rPr lang="en-US"/>
              <a:t>Clarification on MMRP – </a:t>
            </a:r>
            <a:r>
              <a:rPr lang="en-US" err="1"/>
              <a:t>interpetation</a:t>
            </a:r>
            <a:r>
              <a:rPr lang="en-US"/>
              <a:t> challenges – refine language and mitigation to provide </a:t>
            </a:r>
            <a:r>
              <a:rPr lang="en-US" err="1"/>
              <a:t>clarifty</a:t>
            </a:r>
            <a:r>
              <a:rPr lang="en-US"/>
              <a:t> and comply </a:t>
            </a:r>
          </a:p>
        </p:txBody>
      </p:sp>
      <p:sp>
        <p:nvSpPr>
          <p:cNvPr id="4" name="Slide Number Placeholder 3">
            <a:extLst>
              <a:ext uri="{FF2B5EF4-FFF2-40B4-BE49-F238E27FC236}">
                <a16:creationId xmlns:a16="http://schemas.microsoft.com/office/drawing/2014/main" id="{874B29ED-130B-1970-6707-CB00C023BF7D}"/>
              </a:ext>
            </a:extLst>
          </p:cNvPr>
          <p:cNvSpPr>
            <a:spLocks noGrp="1"/>
          </p:cNvSpPr>
          <p:nvPr>
            <p:ph type="sldNum" sz="quarter" idx="5"/>
          </p:nvPr>
        </p:nvSpPr>
        <p:spPr/>
        <p:txBody>
          <a:bodyPr/>
          <a:lstStyle/>
          <a:p>
            <a:fld id="{7D390474-03CA-4C23-AA01-46862E5AB35C}" type="slidenum">
              <a:rPr lang="en-US" smtClean="0"/>
              <a:t>27</a:t>
            </a:fld>
            <a:endParaRPr lang="en-US"/>
          </a:p>
        </p:txBody>
      </p:sp>
    </p:spTree>
    <p:extLst>
      <p:ext uri="{BB962C8B-B14F-4D97-AF65-F5344CB8AC3E}">
        <p14:creationId xmlns:p14="http://schemas.microsoft.com/office/powerpoint/2010/main" val="41251585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a:t>Stop for </a:t>
            </a:r>
            <a:r>
              <a:rPr lang="es-MX" err="1"/>
              <a:t>questions</a:t>
            </a:r>
            <a:r>
              <a:rPr lang="es-MX"/>
              <a:t> and answers </a:t>
            </a:r>
            <a:endParaRPr lang="en-US"/>
          </a:p>
        </p:txBody>
      </p:sp>
      <p:sp>
        <p:nvSpPr>
          <p:cNvPr id="4" name="Slide Number Placeholder 3"/>
          <p:cNvSpPr>
            <a:spLocks noGrp="1"/>
          </p:cNvSpPr>
          <p:nvPr>
            <p:ph type="sldNum" sz="quarter" idx="5"/>
          </p:nvPr>
        </p:nvSpPr>
        <p:spPr/>
        <p:txBody>
          <a:bodyPr/>
          <a:lstStyle/>
          <a:p>
            <a:fld id="{7D390474-03CA-4C23-AA01-46862E5AB35C}" type="slidenum">
              <a:rPr lang="en-US" smtClean="0"/>
              <a:t>28</a:t>
            </a:fld>
            <a:endParaRPr lang="en-US"/>
          </a:p>
        </p:txBody>
      </p:sp>
    </p:spTree>
    <p:extLst>
      <p:ext uri="{BB962C8B-B14F-4D97-AF65-F5344CB8AC3E}">
        <p14:creationId xmlns:p14="http://schemas.microsoft.com/office/powerpoint/2010/main" val="3531691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Beatriz </a:t>
            </a:r>
          </a:p>
          <a:p>
            <a:endParaRPr lang="en-US">
              <a:latin typeface="Calibri"/>
              <a:ea typeface="Calibri"/>
              <a:cs typeface="Calibri"/>
            </a:endParaRPr>
          </a:p>
          <a:p>
            <a:endParaRPr lang="en-US">
              <a:latin typeface="Calibri"/>
              <a:ea typeface="Calibri"/>
              <a:cs typeface="Calibri"/>
            </a:endParaRPr>
          </a:p>
          <a:p>
            <a:r>
              <a:rPr lang="en-US">
                <a:latin typeface="Calibri"/>
                <a:ea typeface="Calibri"/>
                <a:cs typeface="Calibri"/>
              </a:rPr>
              <a:t>AHA plan will be the lead document, the DA will cover minimal items </a:t>
            </a:r>
          </a:p>
          <a:p>
            <a:endParaRPr lang="en-US">
              <a:latin typeface="Calibri"/>
              <a:ea typeface="Calibri"/>
              <a:cs typeface="Calibri"/>
            </a:endParaRPr>
          </a:p>
          <a:p>
            <a:r>
              <a:rPr lang="en-US">
                <a:latin typeface="Calibri"/>
                <a:ea typeface="Calibri"/>
                <a:cs typeface="Calibri"/>
              </a:rPr>
              <a:t>Residential Study Area – Per the Specific Plan “Residential Study Area” that can accommodate 314 single-family residential and/or medium density residential units. The “Residential Study Area” may alternatively be developed with a higher density of residential lots in a tradeoff for fewer and larger lots elsewhere in the plan area, provided that the total number of allowed residential lots in the plan area is not exceeded. (Page 1-6 on Specific Plan) </a:t>
            </a:r>
          </a:p>
        </p:txBody>
      </p:sp>
      <p:sp>
        <p:nvSpPr>
          <p:cNvPr id="4" name="Slide Number Placeholder 3"/>
          <p:cNvSpPr>
            <a:spLocks noGrp="1"/>
          </p:cNvSpPr>
          <p:nvPr>
            <p:ph type="sldNum" sz="quarter" idx="5"/>
          </p:nvPr>
        </p:nvSpPr>
        <p:spPr/>
        <p:txBody>
          <a:bodyPr/>
          <a:lstStyle/>
          <a:p>
            <a:fld id="{7D390474-03CA-4C23-AA01-46862E5AB35C}" type="slidenum">
              <a:rPr lang="en-US" smtClean="0"/>
              <a:t>29</a:t>
            </a:fld>
            <a:endParaRPr lang="en-US"/>
          </a:p>
        </p:txBody>
      </p:sp>
    </p:spTree>
    <p:extLst>
      <p:ext uri="{BB962C8B-B14F-4D97-AF65-F5344CB8AC3E}">
        <p14:creationId xmlns:p14="http://schemas.microsoft.com/office/powerpoint/2010/main" val="2967279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D1AD2-FDB8-AB3B-6E54-33217BB8A3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DDA879-BEDC-79F7-AA1E-40BC504549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D0F0CB-0EE9-86A8-8532-30C9E67B9A35}"/>
              </a:ext>
            </a:extLst>
          </p:cNvPr>
          <p:cNvSpPr>
            <a:spLocks noGrp="1"/>
          </p:cNvSpPr>
          <p:nvPr>
            <p:ph type="body" idx="1"/>
          </p:nvPr>
        </p:nvSpPr>
        <p:spPr/>
        <p:txBody>
          <a:bodyPr/>
          <a:lstStyle/>
          <a:p>
            <a:r>
              <a:rPr lang="es-MX"/>
              <a:t>Megan</a:t>
            </a:r>
          </a:p>
          <a:p>
            <a:endParaRPr lang="es-MX"/>
          </a:p>
          <a:p>
            <a:r>
              <a:rPr lang="es-MX" err="1"/>
              <a:t>Purpose</a:t>
            </a:r>
            <a:r>
              <a:rPr lang="es-MX"/>
              <a:t> of </a:t>
            </a:r>
            <a:r>
              <a:rPr lang="es-MX" err="1"/>
              <a:t>the</a:t>
            </a:r>
            <a:r>
              <a:rPr lang="es-MX"/>
              <a:t> meeting – </a:t>
            </a:r>
            <a:r>
              <a:rPr lang="es-MX" err="1"/>
              <a:t>informational</a:t>
            </a:r>
            <a:r>
              <a:rPr lang="es-MX"/>
              <a:t> </a:t>
            </a:r>
            <a:r>
              <a:rPr lang="es-MX" err="1"/>
              <a:t>session</a:t>
            </a:r>
            <a:r>
              <a:rPr lang="es-MX"/>
              <a:t> </a:t>
            </a:r>
            <a:r>
              <a:rPr lang="es-MX" err="1"/>
              <a:t>only</a:t>
            </a:r>
            <a:r>
              <a:rPr lang="es-MX"/>
              <a:t>, no </a:t>
            </a:r>
            <a:r>
              <a:rPr lang="es-MX" err="1"/>
              <a:t>actions</a:t>
            </a:r>
            <a:r>
              <a:rPr lang="es-MX"/>
              <a:t>. </a:t>
            </a:r>
            <a:r>
              <a:rPr lang="es-MX" err="1"/>
              <a:t>Goal</a:t>
            </a:r>
            <a:r>
              <a:rPr lang="es-MX"/>
              <a:t> </a:t>
            </a:r>
            <a:r>
              <a:rPr lang="es-MX" err="1"/>
              <a:t>is</a:t>
            </a:r>
            <a:r>
              <a:rPr lang="es-MX"/>
              <a:t> to </a:t>
            </a:r>
            <a:r>
              <a:rPr lang="es-MX" err="1"/>
              <a:t>provide</a:t>
            </a:r>
            <a:r>
              <a:rPr lang="es-MX"/>
              <a:t> </a:t>
            </a:r>
            <a:r>
              <a:rPr lang="es-MX" err="1"/>
              <a:t>updates</a:t>
            </a:r>
            <a:r>
              <a:rPr lang="es-MX"/>
              <a:t> and </a:t>
            </a:r>
            <a:r>
              <a:rPr lang="es-MX" err="1"/>
              <a:t>answer</a:t>
            </a:r>
            <a:r>
              <a:rPr lang="es-MX"/>
              <a:t> </a:t>
            </a:r>
            <a:r>
              <a:rPr lang="es-MX" err="1"/>
              <a:t>any</a:t>
            </a:r>
            <a:r>
              <a:rPr lang="es-MX"/>
              <a:t> </a:t>
            </a:r>
            <a:r>
              <a:rPr lang="es-MX" err="1"/>
              <a:t>questions</a:t>
            </a:r>
            <a:r>
              <a:rPr lang="es-MX"/>
              <a:t> </a:t>
            </a:r>
            <a:r>
              <a:rPr lang="es-MX" err="1"/>
              <a:t>regarding</a:t>
            </a:r>
            <a:r>
              <a:rPr lang="es-MX"/>
              <a:t> </a:t>
            </a:r>
            <a:r>
              <a:rPr lang="es-MX" err="1"/>
              <a:t>Miramonte</a:t>
            </a:r>
            <a:endParaRPr lang="es-MX"/>
          </a:p>
          <a:p>
            <a:endParaRPr lang="es-MX"/>
          </a:p>
          <a:p>
            <a:r>
              <a:rPr lang="es-MX"/>
              <a:t>Project </a:t>
            </a:r>
            <a:r>
              <a:rPr lang="es-MX" err="1"/>
              <a:t>overview</a:t>
            </a:r>
            <a:r>
              <a:rPr lang="es-MX"/>
              <a:t>- </a:t>
            </a:r>
            <a:r>
              <a:rPr lang="es-MX" err="1"/>
              <a:t>recap</a:t>
            </a:r>
            <a:r>
              <a:rPr lang="es-MX"/>
              <a:t> of </a:t>
            </a:r>
            <a:r>
              <a:rPr lang="es-MX" err="1"/>
              <a:t>the</a:t>
            </a:r>
            <a:r>
              <a:rPr lang="es-MX"/>
              <a:t> </a:t>
            </a:r>
            <a:r>
              <a:rPr lang="es-MX" err="1"/>
              <a:t>approved</a:t>
            </a:r>
            <a:r>
              <a:rPr lang="es-MX"/>
              <a:t> </a:t>
            </a:r>
            <a:r>
              <a:rPr lang="es-MX" err="1"/>
              <a:t>project</a:t>
            </a:r>
            <a:r>
              <a:rPr lang="es-MX"/>
              <a:t> </a:t>
            </a:r>
            <a:r>
              <a:rPr lang="es-MX" err="1"/>
              <a:t>including</a:t>
            </a:r>
            <a:r>
              <a:rPr lang="es-MX"/>
              <a:t> </a:t>
            </a:r>
            <a:r>
              <a:rPr lang="es-MX" err="1"/>
              <a:t>project</a:t>
            </a:r>
            <a:r>
              <a:rPr lang="es-MX"/>
              <a:t> </a:t>
            </a:r>
            <a:r>
              <a:rPr lang="es-MX" err="1"/>
              <a:t>scope</a:t>
            </a:r>
            <a:r>
              <a:rPr lang="es-MX"/>
              <a:t> and </a:t>
            </a:r>
            <a:r>
              <a:rPr lang="es-MX" err="1"/>
              <a:t>objectives</a:t>
            </a:r>
            <a:r>
              <a:rPr lang="es-MX"/>
              <a:t> . </a:t>
            </a:r>
            <a:r>
              <a:rPr lang="es-MX" err="1"/>
              <a:t>Current</a:t>
            </a:r>
            <a:r>
              <a:rPr lang="es-MX"/>
              <a:t> status and </a:t>
            </a:r>
            <a:r>
              <a:rPr lang="es-MX" err="1"/>
              <a:t>key</a:t>
            </a:r>
            <a:r>
              <a:rPr lang="es-MX"/>
              <a:t> </a:t>
            </a:r>
            <a:r>
              <a:rPr lang="es-MX" err="1"/>
              <a:t>development</a:t>
            </a:r>
            <a:r>
              <a:rPr lang="es-MX"/>
              <a:t> </a:t>
            </a:r>
            <a:r>
              <a:rPr lang="es-MX" err="1"/>
              <a:t>items</a:t>
            </a:r>
            <a:r>
              <a:rPr lang="es-MX"/>
              <a:t>. </a:t>
            </a:r>
          </a:p>
          <a:p>
            <a:endParaRPr lang="es-MX"/>
          </a:p>
          <a:p>
            <a:r>
              <a:rPr lang="es-MX" err="1"/>
              <a:t>Ongoing</a:t>
            </a:r>
            <a:r>
              <a:rPr lang="es-MX"/>
              <a:t> </a:t>
            </a:r>
            <a:r>
              <a:rPr lang="es-MX" err="1"/>
              <a:t>work</a:t>
            </a:r>
            <a:r>
              <a:rPr lang="es-MX"/>
              <a:t>- </a:t>
            </a:r>
            <a:r>
              <a:rPr lang="es-MX" err="1"/>
              <a:t>overview</a:t>
            </a:r>
            <a:r>
              <a:rPr lang="es-MX"/>
              <a:t> of </a:t>
            </a:r>
            <a:r>
              <a:rPr lang="es-MX" err="1"/>
              <a:t>work</a:t>
            </a:r>
            <a:r>
              <a:rPr lang="es-MX"/>
              <a:t> </a:t>
            </a:r>
            <a:r>
              <a:rPr lang="es-MX" err="1"/>
              <a:t>currently</a:t>
            </a:r>
            <a:r>
              <a:rPr lang="es-MX"/>
              <a:t> in </a:t>
            </a:r>
            <a:r>
              <a:rPr lang="es-MX" err="1"/>
              <a:t>progress</a:t>
            </a:r>
            <a:r>
              <a:rPr lang="es-MX"/>
              <a:t>, </a:t>
            </a:r>
            <a:r>
              <a:rPr lang="es-MX" err="1"/>
              <a:t>key</a:t>
            </a:r>
            <a:r>
              <a:rPr lang="es-MX"/>
              <a:t> </a:t>
            </a:r>
            <a:r>
              <a:rPr lang="es-MX" err="1"/>
              <a:t>milestones</a:t>
            </a:r>
            <a:r>
              <a:rPr lang="es-MX"/>
              <a:t> </a:t>
            </a:r>
            <a:r>
              <a:rPr lang="es-MX" err="1"/>
              <a:t>achieved</a:t>
            </a:r>
            <a:r>
              <a:rPr lang="es-MX"/>
              <a:t> so </a:t>
            </a:r>
            <a:r>
              <a:rPr lang="es-MX" err="1"/>
              <a:t>far</a:t>
            </a:r>
            <a:r>
              <a:rPr lang="es-MX"/>
              <a:t> </a:t>
            </a:r>
          </a:p>
          <a:p>
            <a:endParaRPr lang="es-MX"/>
          </a:p>
          <a:p>
            <a:r>
              <a:rPr lang="es-MX" err="1"/>
              <a:t>Upcoming</a:t>
            </a:r>
            <a:r>
              <a:rPr lang="es-MX"/>
              <a:t> </a:t>
            </a:r>
            <a:r>
              <a:rPr lang="es-MX" err="1"/>
              <a:t>reviews</a:t>
            </a:r>
            <a:r>
              <a:rPr lang="es-MX"/>
              <a:t>- </a:t>
            </a:r>
            <a:r>
              <a:rPr lang="es-MX" err="1"/>
              <a:t>anticipated</a:t>
            </a:r>
            <a:r>
              <a:rPr lang="es-MX"/>
              <a:t> </a:t>
            </a:r>
            <a:r>
              <a:rPr lang="es-MX" err="1"/>
              <a:t>items</a:t>
            </a:r>
            <a:r>
              <a:rPr lang="es-MX"/>
              <a:t> </a:t>
            </a:r>
            <a:r>
              <a:rPr lang="es-MX" err="1"/>
              <a:t>for</a:t>
            </a:r>
            <a:r>
              <a:rPr lang="es-MX"/>
              <a:t> </a:t>
            </a:r>
            <a:r>
              <a:rPr lang="es-MX" err="1"/>
              <a:t>council</a:t>
            </a:r>
            <a:r>
              <a:rPr lang="es-MX"/>
              <a:t> </a:t>
            </a:r>
            <a:r>
              <a:rPr lang="es-MX" err="1"/>
              <a:t>review</a:t>
            </a:r>
            <a:r>
              <a:rPr lang="es-MX"/>
              <a:t> </a:t>
            </a:r>
            <a:r>
              <a:rPr lang="en-US"/>
              <a:t>– MMRP, AHA, DA </a:t>
            </a:r>
          </a:p>
        </p:txBody>
      </p:sp>
      <p:sp>
        <p:nvSpPr>
          <p:cNvPr id="4" name="Slide Number Placeholder 3">
            <a:extLst>
              <a:ext uri="{FF2B5EF4-FFF2-40B4-BE49-F238E27FC236}">
                <a16:creationId xmlns:a16="http://schemas.microsoft.com/office/drawing/2014/main" id="{149F6034-AA8E-73CE-292E-11FC59B666F3}"/>
              </a:ext>
            </a:extLst>
          </p:cNvPr>
          <p:cNvSpPr>
            <a:spLocks noGrp="1"/>
          </p:cNvSpPr>
          <p:nvPr>
            <p:ph type="sldNum" sz="quarter" idx="5"/>
          </p:nvPr>
        </p:nvSpPr>
        <p:spPr/>
        <p:txBody>
          <a:bodyPr/>
          <a:lstStyle/>
          <a:p>
            <a:fld id="{7D390474-03CA-4C23-AA01-46862E5AB35C}" type="slidenum">
              <a:rPr lang="en-US" smtClean="0"/>
              <a:t>3</a:t>
            </a:fld>
            <a:endParaRPr lang="en-US"/>
          </a:p>
        </p:txBody>
      </p:sp>
    </p:spTree>
    <p:extLst>
      <p:ext uri="{BB962C8B-B14F-4D97-AF65-F5344CB8AC3E}">
        <p14:creationId xmlns:p14="http://schemas.microsoft.com/office/powerpoint/2010/main" val="4154592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Beatriz </a:t>
            </a:r>
          </a:p>
          <a:p>
            <a:endParaRPr lang="en-US">
              <a:latin typeface="Calibri"/>
              <a:ea typeface="Calibri"/>
              <a:cs typeface="Calibri"/>
            </a:endParaRPr>
          </a:p>
          <a:p>
            <a:r>
              <a:rPr lang="en-US">
                <a:latin typeface="Calibri"/>
                <a:ea typeface="Calibri"/>
                <a:cs typeface="Calibri"/>
              </a:rPr>
              <a:t>Inclusionary Housing Ordinance</a:t>
            </a:r>
          </a:p>
          <a:p>
            <a:r>
              <a:rPr lang="en-US" sz="1200">
                <a:latin typeface="Calibri"/>
                <a:ea typeface="Calibri"/>
                <a:cs typeface="Calibri"/>
              </a:rPr>
              <a:t>8% moderate = 191</a:t>
            </a:r>
          </a:p>
          <a:p>
            <a:r>
              <a:rPr lang="en-US" sz="1200">
                <a:latin typeface="Calibri"/>
                <a:ea typeface="Calibri"/>
                <a:cs typeface="Calibri"/>
              </a:rPr>
              <a:t>6% low -143</a:t>
            </a:r>
          </a:p>
          <a:p>
            <a:r>
              <a:rPr lang="en-US" sz="1200">
                <a:latin typeface="Calibri"/>
                <a:ea typeface="Calibri"/>
                <a:cs typeface="Calibri"/>
              </a:rPr>
              <a:t>6% very low-143</a:t>
            </a:r>
          </a:p>
        </p:txBody>
      </p:sp>
      <p:sp>
        <p:nvSpPr>
          <p:cNvPr id="4" name="Slide Number Placeholder 3"/>
          <p:cNvSpPr>
            <a:spLocks noGrp="1"/>
          </p:cNvSpPr>
          <p:nvPr>
            <p:ph type="sldNum" sz="quarter" idx="5"/>
          </p:nvPr>
        </p:nvSpPr>
        <p:spPr/>
        <p:txBody>
          <a:bodyPr/>
          <a:lstStyle/>
          <a:p>
            <a:fld id="{7D390474-03CA-4C23-AA01-46862E5AB35C}" type="slidenum">
              <a:rPr lang="en-US" smtClean="0"/>
              <a:t>30</a:t>
            </a:fld>
            <a:endParaRPr lang="en-US"/>
          </a:p>
        </p:txBody>
      </p:sp>
    </p:spTree>
    <p:extLst>
      <p:ext uri="{BB962C8B-B14F-4D97-AF65-F5344CB8AC3E}">
        <p14:creationId xmlns:p14="http://schemas.microsoft.com/office/powerpoint/2010/main" val="31584306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b="0" i="0" u="none" strike="noStrike" baseline="0">
                <a:solidFill>
                  <a:srgbClr val="211D1E"/>
                </a:solidFill>
                <a:latin typeface="Usual"/>
              </a:rPr>
              <a:t>Beatriz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A631AB-BCA2-438A-AF8C-07B903827D9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70714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800" b="0" i="0" u="none" strike="noStrike" baseline="0">
                <a:solidFill>
                  <a:srgbClr val="211D1E"/>
                </a:solidFill>
                <a:latin typeface="Usual"/>
              </a:rPr>
              <a:t>Beatriz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A631AB-BCA2-438A-AF8C-07B903827D9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01359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Megan</a:t>
            </a:r>
          </a:p>
        </p:txBody>
      </p:sp>
      <p:sp>
        <p:nvSpPr>
          <p:cNvPr id="4" name="Slide Number Placeholder 3"/>
          <p:cNvSpPr>
            <a:spLocks noGrp="1"/>
          </p:cNvSpPr>
          <p:nvPr>
            <p:ph type="sldNum" sz="quarter" idx="5"/>
          </p:nvPr>
        </p:nvSpPr>
        <p:spPr/>
        <p:txBody>
          <a:bodyPr/>
          <a:lstStyle/>
          <a:p>
            <a:fld id="{7D390474-03CA-4C23-AA01-46862E5AB35C}" type="slidenum">
              <a:rPr lang="en-US" smtClean="0"/>
              <a:t>33</a:t>
            </a:fld>
            <a:endParaRPr lang="en-US"/>
          </a:p>
        </p:txBody>
      </p:sp>
    </p:spTree>
    <p:extLst>
      <p:ext uri="{BB962C8B-B14F-4D97-AF65-F5344CB8AC3E}">
        <p14:creationId xmlns:p14="http://schemas.microsoft.com/office/powerpoint/2010/main" val="37428796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D390474-03CA-4C23-AA01-46862E5AB35C}" type="slidenum">
              <a:rPr lang="en-US" smtClean="0"/>
              <a:t>34</a:t>
            </a:fld>
            <a:endParaRPr lang="en-US"/>
          </a:p>
        </p:txBody>
      </p:sp>
    </p:spTree>
    <p:extLst>
      <p:ext uri="{BB962C8B-B14F-4D97-AF65-F5344CB8AC3E}">
        <p14:creationId xmlns:p14="http://schemas.microsoft.com/office/powerpoint/2010/main" val="2831420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Ariana </a:t>
            </a:r>
          </a:p>
          <a:p>
            <a:endParaRPr lang="en-US"/>
          </a:p>
          <a:p>
            <a:r>
              <a:rPr lang="en-US"/>
              <a:t>proposes a mix of uses be developed on currently undeveloped land designated for future build-out by the City of Soledad 2005 General Plan.</a:t>
            </a:r>
          </a:p>
          <a:p>
            <a:endParaRPr lang="en-US"/>
          </a:p>
          <a:p>
            <a:pPr algn="l"/>
            <a:r>
              <a:rPr lang="en-US" sz="1800" b="0" i="0" u="none" strike="noStrike" baseline="0">
                <a:latin typeface="AGaramondPro-Regular"/>
              </a:rPr>
              <a:t>The plan area is located east of U.S. Highway 101 on the northern edge of the City of Soledad</a:t>
            </a:r>
            <a:endParaRPr lang="en-US"/>
          </a:p>
          <a:p>
            <a:endParaRPr lang="en-US"/>
          </a:p>
        </p:txBody>
      </p:sp>
      <p:sp>
        <p:nvSpPr>
          <p:cNvPr id="4" name="Slide Number Placeholder 3"/>
          <p:cNvSpPr>
            <a:spLocks noGrp="1"/>
          </p:cNvSpPr>
          <p:nvPr>
            <p:ph type="sldNum" sz="quarter" idx="5"/>
          </p:nvPr>
        </p:nvSpPr>
        <p:spPr/>
        <p:txBody>
          <a:bodyPr/>
          <a:lstStyle/>
          <a:p>
            <a:fld id="{7D390474-03CA-4C23-AA01-46862E5AB35C}" type="slidenum">
              <a:rPr lang="en-US" smtClean="0"/>
              <a:t>4</a:t>
            </a:fld>
            <a:endParaRPr lang="en-US"/>
          </a:p>
        </p:txBody>
      </p:sp>
    </p:spTree>
    <p:extLst>
      <p:ext uri="{BB962C8B-B14F-4D97-AF65-F5344CB8AC3E}">
        <p14:creationId xmlns:p14="http://schemas.microsoft.com/office/powerpoint/2010/main" val="2396919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C5E0E-006C-7DBA-C11B-947BCEC5C1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01ED35-D2E6-B869-61DD-A4AA3798A4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88847F-D746-E560-9A97-DCBEF9B7F30A}"/>
              </a:ext>
            </a:extLst>
          </p:cNvPr>
          <p:cNvSpPr>
            <a:spLocks noGrp="1"/>
          </p:cNvSpPr>
          <p:nvPr>
            <p:ph type="body" idx="1"/>
          </p:nvPr>
        </p:nvSpPr>
        <p:spPr/>
        <p:txBody>
          <a:bodyPr/>
          <a:lstStyle/>
          <a:p>
            <a:r>
              <a:rPr lang="en-US"/>
              <a:t>Ariana </a:t>
            </a:r>
          </a:p>
        </p:txBody>
      </p:sp>
      <p:sp>
        <p:nvSpPr>
          <p:cNvPr id="4" name="Slide Number Placeholder 3">
            <a:extLst>
              <a:ext uri="{FF2B5EF4-FFF2-40B4-BE49-F238E27FC236}">
                <a16:creationId xmlns:a16="http://schemas.microsoft.com/office/drawing/2014/main" id="{F52BAC8E-8DF0-D4AB-A3EA-90CFEB74364A}"/>
              </a:ext>
            </a:extLst>
          </p:cNvPr>
          <p:cNvSpPr>
            <a:spLocks noGrp="1"/>
          </p:cNvSpPr>
          <p:nvPr>
            <p:ph type="sldNum" sz="quarter" idx="5"/>
          </p:nvPr>
        </p:nvSpPr>
        <p:spPr/>
        <p:txBody>
          <a:bodyPr/>
          <a:lstStyle/>
          <a:p>
            <a:fld id="{7D390474-03CA-4C23-AA01-46862E5AB35C}" type="slidenum">
              <a:rPr lang="en-US" smtClean="0"/>
              <a:t>5</a:t>
            </a:fld>
            <a:endParaRPr lang="en-US"/>
          </a:p>
        </p:txBody>
      </p:sp>
    </p:spTree>
    <p:extLst>
      <p:ext uri="{BB962C8B-B14F-4D97-AF65-F5344CB8AC3E}">
        <p14:creationId xmlns:p14="http://schemas.microsoft.com/office/powerpoint/2010/main" val="2985961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AC5B6-146A-9EBD-C7BD-2B00655745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C8D741-41F8-7AA0-CFE2-0C3BAE0B52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6763ED-0A2F-F9F8-8F72-26033221B766}"/>
              </a:ext>
            </a:extLst>
          </p:cNvPr>
          <p:cNvSpPr>
            <a:spLocks noGrp="1"/>
          </p:cNvSpPr>
          <p:nvPr>
            <p:ph type="body" idx="1"/>
          </p:nvPr>
        </p:nvSpPr>
        <p:spPr/>
        <p:txBody>
          <a:bodyPr/>
          <a:lstStyle/>
          <a:p>
            <a:r>
              <a:rPr lang="en-US"/>
              <a:t>Ariana</a:t>
            </a:r>
          </a:p>
          <a:p>
            <a:endParaRPr lang="en-US"/>
          </a:p>
          <a:p>
            <a:r>
              <a:rPr lang="en-US"/>
              <a:t>The purpose of the specific plan is to implement the vision of the general plan by providing goals, policies, programs, development standards, and design guidelines to direct future development within a plan area. Specific plans must be consistent with the applicable elements of the general plan.</a:t>
            </a:r>
          </a:p>
          <a:p>
            <a:endParaRPr lang="en-US"/>
          </a:p>
          <a:p>
            <a:pPr algn="l"/>
            <a:r>
              <a:rPr lang="en-US" sz="1800" b="0" i="0" u="none" strike="noStrike" baseline="0">
                <a:latin typeface="AGaramondPro-Regular"/>
              </a:rPr>
              <a:t>The specific plan effectively provides a link between implementing policies of the general plan and individual development proposals within a defined area.</a:t>
            </a:r>
            <a:endParaRPr lang="en-US"/>
          </a:p>
          <a:p>
            <a:endParaRPr lang="en-US"/>
          </a:p>
        </p:txBody>
      </p:sp>
      <p:sp>
        <p:nvSpPr>
          <p:cNvPr id="4" name="Slide Number Placeholder 3">
            <a:extLst>
              <a:ext uri="{FF2B5EF4-FFF2-40B4-BE49-F238E27FC236}">
                <a16:creationId xmlns:a16="http://schemas.microsoft.com/office/drawing/2014/main" id="{EEA83507-C1DF-596D-469B-1FE443F89EF2}"/>
              </a:ext>
            </a:extLst>
          </p:cNvPr>
          <p:cNvSpPr>
            <a:spLocks noGrp="1"/>
          </p:cNvSpPr>
          <p:nvPr>
            <p:ph type="sldNum" sz="quarter" idx="5"/>
          </p:nvPr>
        </p:nvSpPr>
        <p:spPr/>
        <p:txBody>
          <a:bodyPr/>
          <a:lstStyle/>
          <a:p>
            <a:fld id="{7D390474-03CA-4C23-AA01-46862E5AB35C}" type="slidenum">
              <a:rPr lang="en-US" smtClean="0"/>
              <a:t>6</a:t>
            </a:fld>
            <a:endParaRPr lang="en-US"/>
          </a:p>
        </p:txBody>
      </p:sp>
    </p:spTree>
    <p:extLst>
      <p:ext uri="{BB962C8B-B14F-4D97-AF65-F5344CB8AC3E}">
        <p14:creationId xmlns:p14="http://schemas.microsoft.com/office/powerpoint/2010/main" val="3231526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baseline="0">
                <a:solidFill>
                  <a:srgbClr val="000000"/>
                </a:solidFill>
                <a:latin typeface="AGaramondPro-Regular"/>
              </a:rPr>
              <a:t>Ariana </a:t>
            </a:r>
          </a:p>
          <a:p>
            <a:pPr algn="l"/>
            <a:endParaRPr lang="en-US" sz="1200" b="0" i="0" u="none" strike="noStrike" baseline="0">
              <a:solidFill>
                <a:srgbClr val="000000"/>
              </a:solidFill>
              <a:latin typeface="AGaramondPro-Regular"/>
            </a:endParaRPr>
          </a:p>
          <a:p>
            <a:pPr algn="l"/>
            <a:r>
              <a:rPr lang="en-US" sz="1200" b="0" i="0" u="none" strike="noStrike" baseline="0">
                <a:solidFill>
                  <a:srgbClr val="000000"/>
                </a:solidFill>
                <a:latin typeface="AGaramondPro-Regular"/>
              </a:rPr>
              <a:t>The Miramonte Specific Plan includes precise design standards and guidelines for the development of land which supersede the city’s existing Zoning Code, Public Works Standards, </a:t>
            </a:r>
            <a:r>
              <a:rPr lang="en-US" sz="1200" b="0" i="0" u="none" strike="noStrike" baseline="0" err="1">
                <a:solidFill>
                  <a:srgbClr val="404040"/>
                </a:solidFill>
                <a:latin typeface="AGaramondPro-Regular"/>
              </a:rPr>
              <a:t>emc</a:t>
            </a:r>
            <a:r>
              <a:rPr lang="en-US" sz="1200" b="0" i="0" u="none" strike="noStrike" baseline="0">
                <a:solidFill>
                  <a:srgbClr val="404040"/>
                </a:solidFill>
                <a:latin typeface="AGaramondPro-Regular"/>
              </a:rPr>
              <a:t> planning group inc. </a:t>
            </a:r>
            <a:r>
              <a:rPr lang="en-US" sz="1200" b="0" i="0" u="none" strike="noStrike" baseline="0">
                <a:solidFill>
                  <a:srgbClr val="000000"/>
                </a:solidFill>
                <a:latin typeface="AGaramondPro-Regular"/>
              </a:rPr>
              <a:t>and other applicable regulations for the plan area. Where the specific plan is silent, city codes effective upon the date of complete development entitlement applications shall apply. This specific plan has been adopted by the City Council by ordinance.</a:t>
            </a:r>
          </a:p>
          <a:p>
            <a:pPr algn="l"/>
            <a:endParaRPr lang="en-US" sz="1200" b="0" i="0" u="none" strike="noStrike" baseline="0">
              <a:solidFill>
                <a:srgbClr val="000000"/>
              </a:solidFill>
              <a:latin typeface="AGaramondPro-Regular"/>
            </a:endParaRPr>
          </a:p>
          <a:p>
            <a:pPr algn="l"/>
            <a:r>
              <a:rPr lang="en-US" sz="1200" b="0" i="0" u="none" strike="noStrike" baseline="0">
                <a:latin typeface="AGaramondPro-Regular"/>
              </a:rPr>
              <a:t>The specific plan also provides information relevant to expansion of the city’s Sphere of Influence. The specific plan accomplishes these purposes through the establishment of land use, infrastructure, public services, financing provisions, and programs to direct future development of the area.</a:t>
            </a:r>
            <a:endParaRPr lang="en-US"/>
          </a:p>
          <a:p>
            <a:endParaRPr lang="en-US"/>
          </a:p>
        </p:txBody>
      </p:sp>
      <p:sp>
        <p:nvSpPr>
          <p:cNvPr id="4" name="Slide Number Placeholder 3"/>
          <p:cNvSpPr>
            <a:spLocks noGrp="1"/>
          </p:cNvSpPr>
          <p:nvPr>
            <p:ph type="sldNum" sz="quarter" idx="5"/>
          </p:nvPr>
        </p:nvSpPr>
        <p:spPr/>
        <p:txBody>
          <a:bodyPr/>
          <a:lstStyle/>
          <a:p>
            <a:fld id="{7D390474-03CA-4C23-AA01-46862E5AB35C}" type="slidenum">
              <a:rPr lang="en-US" smtClean="0"/>
              <a:t>7</a:t>
            </a:fld>
            <a:endParaRPr lang="en-US"/>
          </a:p>
        </p:txBody>
      </p:sp>
    </p:spTree>
    <p:extLst>
      <p:ext uri="{BB962C8B-B14F-4D97-AF65-F5344CB8AC3E}">
        <p14:creationId xmlns:p14="http://schemas.microsoft.com/office/powerpoint/2010/main" val="3648231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747F0-FDB7-B986-F8C9-8837D2495B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24976B-07FF-8777-CD7E-007788A115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6CDC22-B348-2065-792C-9DED0FAA0644}"/>
              </a:ext>
            </a:extLst>
          </p:cNvPr>
          <p:cNvSpPr>
            <a:spLocks noGrp="1"/>
          </p:cNvSpPr>
          <p:nvPr>
            <p:ph type="body" idx="1"/>
          </p:nvPr>
        </p:nvSpPr>
        <p:spPr/>
        <p:txBody>
          <a:bodyPr/>
          <a:lstStyle/>
          <a:p>
            <a:pPr marL="0" indent="0">
              <a:buNone/>
            </a:pPr>
            <a:r>
              <a:rPr lang="en-US"/>
              <a:t>Ariana </a:t>
            </a:r>
          </a:p>
          <a:p>
            <a:pPr marL="228600" indent="-228600">
              <a:buAutoNum type="arabicPeriod"/>
            </a:pPr>
            <a:endParaRPr lang="en-US"/>
          </a:p>
          <a:p>
            <a:pPr marL="228600" indent="-228600">
              <a:buAutoNum type="arabicPeriod"/>
            </a:pPr>
            <a:endParaRPr lang="en-US"/>
          </a:p>
          <a:p>
            <a:pPr marL="228600" indent="-228600">
              <a:buAutoNum type="arabicPeriod"/>
            </a:pPr>
            <a:r>
              <a:rPr lang="en-US"/>
              <a:t>Vesting Tentative Map on page I-33 Figure 1-5 – A vesting tentative map (VTM) is a specific type of map that fulfills the requirements of a tentative map (preliminary plan to show proposed layout and details of new land subdivision) and adheres to the provisions established in the Subdivision Map Act. This map is designed to illustrate the proposed subdivision's layout and improvements, as well as the existing conditions in the surrounding area. The purpose of a VTM is to secure vested rights for a project, allowing it to proceed in substantial compliance with the regulations that were in effect when the local agency deems the VTM application complete.</a:t>
            </a:r>
          </a:p>
          <a:p>
            <a:pPr marL="228600" indent="-228600">
              <a:buAutoNum type="arabicPeriod"/>
            </a:pPr>
            <a:r>
              <a:rPr lang="en-US"/>
              <a:t>Land Use Map on Page I-27 Figure 1-4 – Land use map is established through a comprehensive plan, in this case through the Miramonte Specific Plan where land use will guide development, therefore leading to the generation of a zoning map. </a:t>
            </a:r>
          </a:p>
        </p:txBody>
      </p:sp>
      <p:sp>
        <p:nvSpPr>
          <p:cNvPr id="4" name="Slide Number Placeholder 3">
            <a:extLst>
              <a:ext uri="{FF2B5EF4-FFF2-40B4-BE49-F238E27FC236}">
                <a16:creationId xmlns:a16="http://schemas.microsoft.com/office/drawing/2014/main" id="{72F4A44D-6ACB-2327-CB77-4EB14ECD9FA8}"/>
              </a:ext>
            </a:extLst>
          </p:cNvPr>
          <p:cNvSpPr>
            <a:spLocks noGrp="1"/>
          </p:cNvSpPr>
          <p:nvPr>
            <p:ph type="sldNum" sz="quarter" idx="5"/>
          </p:nvPr>
        </p:nvSpPr>
        <p:spPr/>
        <p:txBody>
          <a:bodyPr/>
          <a:lstStyle/>
          <a:p>
            <a:fld id="{7D390474-03CA-4C23-AA01-46862E5AB35C}" type="slidenum">
              <a:rPr lang="en-US" smtClean="0"/>
              <a:t>8</a:t>
            </a:fld>
            <a:endParaRPr lang="en-US"/>
          </a:p>
        </p:txBody>
      </p:sp>
    </p:spTree>
    <p:extLst>
      <p:ext uri="{BB962C8B-B14F-4D97-AF65-F5344CB8AC3E}">
        <p14:creationId xmlns:p14="http://schemas.microsoft.com/office/powerpoint/2010/main" val="13246539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747F0-FDB7-B986-F8C9-8837D2495B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24976B-07FF-8777-CD7E-007788A115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6CDC22-B348-2065-792C-9DED0FAA0644}"/>
              </a:ext>
            </a:extLst>
          </p:cNvPr>
          <p:cNvSpPr>
            <a:spLocks noGrp="1"/>
          </p:cNvSpPr>
          <p:nvPr>
            <p:ph type="body" idx="1"/>
          </p:nvPr>
        </p:nvSpPr>
        <p:spPr/>
        <p:txBody>
          <a:bodyPr/>
          <a:lstStyle/>
          <a:p>
            <a:r>
              <a:rPr lang="en-US"/>
              <a:t>Ariana </a:t>
            </a:r>
          </a:p>
          <a:p>
            <a:endParaRPr lang="en-US"/>
          </a:p>
          <a:p>
            <a:r>
              <a:rPr lang="en-US"/>
              <a:t>Provides detailed zoning, design standards, and development regulations specific to an area</a:t>
            </a:r>
          </a:p>
          <a:p>
            <a:endParaRPr lang="en-US"/>
          </a:p>
          <a:p>
            <a:r>
              <a:rPr lang="en-US"/>
              <a:t>Helps execute the policies of the General Plan at a more localized level.</a:t>
            </a:r>
          </a:p>
          <a:p>
            <a:endParaRPr lang="en-US"/>
          </a:p>
          <a:p>
            <a:r>
              <a:rPr lang="en-US"/>
              <a:t>Offers clear rules for developers, property owners, and city officials to follow.</a:t>
            </a:r>
          </a:p>
          <a:p>
            <a:endParaRPr lang="en-US"/>
          </a:p>
          <a:p>
            <a:r>
              <a:rPr lang="en-US"/>
              <a:t>Ensures adequate transportation, utilities, parks, and other public services.</a:t>
            </a:r>
          </a:p>
          <a:p>
            <a:endParaRPr lang="en-US"/>
          </a:p>
          <a:p>
            <a:r>
              <a:rPr lang="en-US"/>
              <a:t>Pre-planned guidelines can make the permitting process faster and more predictable.</a:t>
            </a:r>
            <a:br>
              <a:rPr lang="en-US"/>
            </a:br>
            <a:endParaRPr lang="en-US"/>
          </a:p>
          <a:p>
            <a:r>
              <a:rPr lang="en-US"/>
              <a:t>A Specific Plan is especially useful for areas undergoing transformation for large new communities.</a:t>
            </a:r>
          </a:p>
          <a:p>
            <a:pPr marL="228600" indent="-228600">
              <a:buAutoNum type="arabicPeriod"/>
            </a:pPr>
            <a:endParaRPr lang="en-US"/>
          </a:p>
        </p:txBody>
      </p:sp>
      <p:sp>
        <p:nvSpPr>
          <p:cNvPr id="4" name="Slide Number Placeholder 3">
            <a:extLst>
              <a:ext uri="{FF2B5EF4-FFF2-40B4-BE49-F238E27FC236}">
                <a16:creationId xmlns:a16="http://schemas.microsoft.com/office/drawing/2014/main" id="{72F4A44D-6ACB-2327-CB77-4EB14ECD9FA8}"/>
              </a:ext>
            </a:extLst>
          </p:cNvPr>
          <p:cNvSpPr>
            <a:spLocks noGrp="1"/>
          </p:cNvSpPr>
          <p:nvPr>
            <p:ph type="sldNum" sz="quarter" idx="5"/>
          </p:nvPr>
        </p:nvSpPr>
        <p:spPr/>
        <p:txBody>
          <a:bodyPr/>
          <a:lstStyle/>
          <a:p>
            <a:fld id="{7D390474-03CA-4C23-AA01-46862E5AB35C}" type="slidenum">
              <a:rPr lang="en-US" smtClean="0"/>
              <a:t>9</a:t>
            </a:fld>
            <a:endParaRPr lang="en-US"/>
          </a:p>
        </p:txBody>
      </p:sp>
    </p:spTree>
    <p:extLst>
      <p:ext uri="{BB962C8B-B14F-4D97-AF65-F5344CB8AC3E}">
        <p14:creationId xmlns:p14="http://schemas.microsoft.com/office/powerpoint/2010/main" val="13246539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F960CA-03AB-D2E7-A3CE-2C38BD11BA1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E6D553-0BB4-053B-05F8-B95780D848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4091CA1-B413-81FB-1B40-ED4C5B07E167}"/>
              </a:ext>
            </a:extLst>
          </p:cNvPr>
          <p:cNvSpPr>
            <a:spLocks noGrp="1"/>
          </p:cNvSpPr>
          <p:nvPr>
            <p:ph type="dt" sz="half" idx="10"/>
          </p:nvPr>
        </p:nvSpPr>
        <p:spPr/>
        <p:txBody>
          <a:bodyPr/>
          <a:lstStyle/>
          <a:p>
            <a:fld id="{51ABEA7E-6143-4984-9CC4-DEDD89300598}" type="datetimeFigureOut">
              <a:rPr lang="en-US" smtClean="0"/>
              <a:t>3/6/2025</a:t>
            </a:fld>
            <a:endParaRPr lang="en-US"/>
          </a:p>
        </p:txBody>
      </p:sp>
      <p:sp>
        <p:nvSpPr>
          <p:cNvPr id="5" name="Footer Placeholder 4">
            <a:extLst>
              <a:ext uri="{FF2B5EF4-FFF2-40B4-BE49-F238E27FC236}">
                <a16:creationId xmlns:a16="http://schemas.microsoft.com/office/drawing/2014/main" id="{38214EC0-3B7F-8373-62A0-8646DC14C8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7540D9-CDE0-F363-FDD0-D9B95CBEE724}"/>
              </a:ext>
            </a:extLst>
          </p:cNvPr>
          <p:cNvSpPr>
            <a:spLocks noGrp="1"/>
          </p:cNvSpPr>
          <p:nvPr>
            <p:ph type="sldNum" sz="quarter" idx="12"/>
          </p:nvPr>
        </p:nvSpPr>
        <p:spPr/>
        <p:txBody>
          <a:bodyPr/>
          <a:lstStyle/>
          <a:p>
            <a:fld id="{94056C8A-70DD-4D7F-A5B3-9AEF26B72551}" type="slidenum">
              <a:rPr lang="en-US" smtClean="0"/>
              <a:t>‹#›</a:t>
            </a:fld>
            <a:endParaRPr lang="en-US"/>
          </a:p>
        </p:txBody>
      </p:sp>
    </p:spTree>
    <p:extLst>
      <p:ext uri="{BB962C8B-B14F-4D97-AF65-F5344CB8AC3E}">
        <p14:creationId xmlns:p14="http://schemas.microsoft.com/office/powerpoint/2010/main" val="2389431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7E911-1038-1C48-8F68-734B6DC08A1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22794B7-B0EA-DAC2-3D97-9B755DFB99B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21B1F3-4601-92CA-57CF-359D08C1C22D}"/>
              </a:ext>
            </a:extLst>
          </p:cNvPr>
          <p:cNvSpPr>
            <a:spLocks noGrp="1"/>
          </p:cNvSpPr>
          <p:nvPr>
            <p:ph type="dt" sz="half" idx="10"/>
          </p:nvPr>
        </p:nvSpPr>
        <p:spPr/>
        <p:txBody>
          <a:bodyPr/>
          <a:lstStyle/>
          <a:p>
            <a:fld id="{51ABEA7E-6143-4984-9CC4-DEDD89300598}" type="datetimeFigureOut">
              <a:rPr lang="en-US" smtClean="0"/>
              <a:t>3/6/2025</a:t>
            </a:fld>
            <a:endParaRPr lang="en-US"/>
          </a:p>
        </p:txBody>
      </p:sp>
      <p:sp>
        <p:nvSpPr>
          <p:cNvPr id="5" name="Footer Placeholder 4">
            <a:extLst>
              <a:ext uri="{FF2B5EF4-FFF2-40B4-BE49-F238E27FC236}">
                <a16:creationId xmlns:a16="http://schemas.microsoft.com/office/drawing/2014/main" id="{76FFFC62-4CBB-06EC-16E4-D322139951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435FF2-1664-3CDC-83A7-3D9B61C31077}"/>
              </a:ext>
            </a:extLst>
          </p:cNvPr>
          <p:cNvSpPr>
            <a:spLocks noGrp="1"/>
          </p:cNvSpPr>
          <p:nvPr>
            <p:ph type="sldNum" sz="quarter" idx="12"/>
          </p:nvPr>
        </p:nvSpPr>
        <p:spPr/>
        <p:txBody>
          <a:bodyPr/>
          <a:lstStyle/>
          <a:p>
            <a:fld id="{94056C8A-70DD-4D7F-A5B3-9AEF26B72551}" type="slidenum">
              <a:rPr lang="en-US" smtClean="0"/>
              <a:t>‹#›</a:t>
            </a:fld>
            <a:endParaRPr lang="en-US"/>
          </a:p>
        </p:txBody>
      </p:sp>
    </p:spTree>
    <p:extLst>
      <p:ext uri="{BB962C8B-B14F-4D97-AF65-F5344CB8AC3E}">
        <p14:creationId xmlns:p14="http://schemas.microsoft.com/office/powerpoint/2010/main" val="3222850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EE4463-BB3D-47D2-CC42-D9E35DF4B1A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7ECD5F9-9E73-05E3-8A16-BF0F3510C1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883683-48D7-E58D-496F-7FC90D75CC24}"/>
              </a:ext>
            </a:extLst>
          </p:cNvPr>
          <p:cNvSpPr>
            <a:spLocks noGrp="1"/>
          </p:cNvSpPr>
          <p:nvPr>
            <p:ph type="dt" sz="half" idx="10"/>
          </p:nvPr>
        </p:nvSpPr>
        <p:spPr/>
        <p:txBody>
          <a:bodyPr/>
          <a:lstStyle/>
          <a:p>
            <a:fld id="{51ABEA7E-6143-4984-9CC4-DEDD89300598}" type="datetimeFigureOut">
              <a:rPr lang="en-US" smtClean="0"/>
              <a:t>3/6/2025</a:t>
            </a:fld>
            <a:endParaRPr lang="en-US"/>
          </a:p>
        </p:txBody>
      </p:sp>
      <p:sp>
        <p:nvSpPr>
          <p:cNvPr id="5" name="Footer Placeholder 4">
            <a:extLst>
              <a:ext uri="{FF2B5EF4-FFF2-40B4-BE49-F238E27FC236}">
                <a16:creationId xmlns:a16="http://schemas.microsoft.com/office/drawing/2014/main" id="{57C5C5B1-1551-DC64-7EF0-5F6ADFF203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50F8C6-2016-ECC1-C774-6727F599D665}"/>
              </a:ext>
            </a:extLst>
          </p:cNvPr>
          <p:cNvSpPr>
            <a:spLocks noGrp="1"/>
          </p:cNvSpPr>
          <p:nvPr>
            <p:ph type="sldNum" sz="quarter" idx="12"/>
          </p:nvPr>
        </p:nvSpPr>
        <p:spPr/>
        <p:txBody>
          <a:bodyPr/>
          <a:lstStyle/>
          <a:p>
            <a:fld id="{94056C8A-70DD-4D7F-A5B3-9AEF26B72551}" type="slidenum">
              <a:rPr lang="en-US" smtClean="0"/>
              <a:t>‹#›</a:t>
            </a:fld>
            <a:endParaRPr lang="en-US"/>
          </a:p>
        </p:txBody>
      </p:sp>
    </p:spTree>
    <p:extLst>
      <p:ext uri="{BB962C8B-B14F-4D97-AF65-F5344CB8AC3E}">
        <p14:creationId xmlns:p14="http://schemas.microsoft.com/office/powerpoint/2010/main" val="346257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69F67-D737-48E7-BB16-E404BE11D28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A16BD74-AB4D-43C0-85A2-B763A346D8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DA2E1B0-78EA-4D9B-85F2-4BB05A2FE20D}"/>
              </a:ext>
            </a:extLst>
          </p:cNvPr>
          <p:cNvSpPr>
            <a:spLocks noGrp="1"/>
          </p:cNvSpPr>
          <p:nvPr>
            <p:ph type="dt" sz="half" idx="10"/>
          </p:nvPr>
        </p:nvSpPr>
        <p:spPr/>
        <p:txBody>
          <a:bodyPr/>
          <a:lstStyle/>
          <a:p>
            <a:fld id="{A576CFB0-D51A-4D3F-BD54-A6C8BCBD9586}" type="datetimeFigureOut">
              <a:rPr lang="en-US" smtClean="0"/>
              <a:t>3/6/2025</a:t>
            </a:fld>
            <a:endParaRPr lang="en-US"/>
          </a:p>
        </p:txBody>
      </p:sp>
      <p:sp>
        <p:nvSpPr>
          <p:cNvPr id="5" name="Footer Placeholder 4">
            <a:extLst>
              <a:ext uri="{FF2B5EF4-FFF2-40B4-BE49-F238E27FC236}">
                <a16:creationId xmlns:a16="http://schemas.microsoft.com/office/drawing/2014/main" id="{63BC4B5A-0EAC-4DAD-98A2-A0225C5948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F95970-14D4-491C-B85A-134FC030D357}"/>
              </a:ext>
            </a:extLst>
          </p:cNvPr>
          <p:cNvSpPr>
            <a:spLocks noGrp="1"/>
          </p:cNvSpPr>
          <p:nvPr>
            <p:ph type="sldNum" sz="quarter" idx="12"/>
          </p:nvPr>
        </p:nvSpPr>
        <p:spPr/>
        <p:txBody>
          <a:bodyPr/>
          <a:lstStyle/>
          <a:p>
            <a:fld id="{02485047-3D71-4689-93FC-EF0C1080A075}" type="slidenum">
              <a:rPr lang="en-US" smtClean="0"/>
              <a:t>‹#›</a:t>
            </a:fld>
            <a:endParaRPr lang="en-US"/>
          </a:p>
        </p:txBody>
      </p:sp>
    </p:spTree>
    <p:extLst>
      <p:ext uri="{BB962C8B-B14F-4D97-AF65-F5344CB8AC3E}">
        <p14:creationId xmlns:p14="http://schemas.microsoft.com/office/powerpoint/2010/main" val="20320408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75106-CA6D-4597-81FB-63B2EDDCF4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550707-D7C9-4495-A873-FA7A016045C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50C8B7-775A-41A5-A276-58CE0BF8E1CF}"/>
              </a:ext>
            </a:extLst>
          </p:cNvPr>
          <p:cNvSpPr>
            <a:spLocks noGrp="1"/>
          </p:cNvSpPr>
          <p:nvPr>
            <p:ph type="dt" sz="half" idx="10"/>
          </p:nvPr>
        </p:nvSpPr>
        <p:spPr/>
        <p:txBody>
          <a:bodyPr/>
          <a:lstStyle/>
          <a:p>
            <a:fld id="{A576CFB0-D51A-4D3F-BD54-A6C8BCBD9586}" type="datetimeFigureOut">
              <a:rPr lang="en-US" smtClean="0"/>
              <a:t>3/6/2025</a:t>
            </a:fld>
            <a:endParaRPr lang="en-US"/>
          </a:p>
        </p:txBody>
      </p:sp>
      <p:sp>
        <p:nvSpPr>
          <p:cNvPr id="5" name="Footer Placeholder 4">
            <a:extLst>
              <a:ext uri="{FF2B5EF4-FFF2-40B4-BE49-F238E27FC236}">
                <a16:creationId xmlns:a16="http://schemas.microsoft.com/office/drawing/2014/main" id="{5E91B152-E4A0-4664-9C8B-68344AF576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05F8AD-E7DE-4FD9-AC24-9FD9F346828A}"/>
              </a:ext>
            </a:extLst>
          </p:cNvPr>
          <p:cNvSpPr>
            <a:spLocks noGrp="1"/>
          </p:cNvSpPr>
          <p:nvPr>
            <p:ph type="sldNum" sz="quarter" idx="12"/>
          </p:nvPr>
        </p:nvSpPr>
        <p:spPr/>
        <p:txBody>
          <a:bodyPr/>
          <a:lstStyle/>
          <a:p>
            <a:fld id="{02485047-3D71-4689-93FC-EF0C1080A075}" type="slidenum">
              <a:rPr lang="en-US" smtClean="0"/>
              <a:t>‹#›</a:t>
            </a:fld>
            <a:endParaRPr lang="en-US"/>
          </a:p>
        </p:txBody>
      </p:sp>
    </p:spTree>
    <p:extLst>
      <p:ext uri="{BB962C8B-B14F-4D97-AF65-F5344CB8AC3E}">
        <p14:creationId xmlns:p14="http://schemas.microsoft.com/office/powerpoint/2010/main" val="4965866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BCACB-5A78-4DDF-AF76-939564154B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464AB60-C838-4079-8999-F16B2FE80D2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9C80F40-4770-4EA3-A533-5C33A1FF16DD}"/>
              </a:ext>
            </a:extLst>
          </p:cNvPr>
          <p:cNvSpPr>
            <a:spLocks noGrp="1"/>
          </p:cNvSpPr>
          <p:nvPr>
            <p:ph type="dt" sz="half" idx="10"/>
          </p:nvPr>
        </p:nvSpPr>
        <p:spPr/>
        <p:txBody>
          <a:bodyPr/>
          <a:lstStyle/>
          <a:p>
            <a:fld id="{A576CFB0-D51A-4D3F-BD54-A6C8BCBD9586}" type="datetimeFigureOut">
              <a:rPr lang="en-US" smtClean="0"/>
              <a:t>3/6/2025</a:t>
            </a:fld>
            <a:endParaRPr lang="en-US"/>
          </a:p>
        </p:txBody>
      </p:sp>
      <p:sp>
        <p:nvSpPr>
          <p:cNvPr id="5" name="Footer Placeholder 4">
            <a:extLst>
              <a:ext uri="{FF2B5EF4-FFF2-40B4-BE49-F238E27FC236}">
                <a16:creationId xmlns:a16="http://schemas.microsoft.com/office/drawing/2014/main" id="{4D5423A3-AD44-4CEC-883F-ADC656D8AA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CD7608-03CC-412B-9C95-5A96C9127866}"/>
              </a:ext>
            </a:extLst>
          </p:cNvPr>
          <p:cNvSpPr>
            <a:spLocks noGrp="1"/>
          </p:cNvSpPr>
          <p:nvPr>
            <p:ph type="sldNum" sz="quarter" idx="12"/>
          </p:nvPr>
        </p:nvSpPr>
        <p:spPr/>
        <p:txBody>
          <a:bodyPr/>
          <a:lstStyle/>
          <a:p>
            <a:fld id="{02485047-3D71-4689-93FC-EF0C1080A075}" type="slidenum">
              <a:rPr lang="en-US" smtClean="0"/>
              <a:t>‹#›</a:t>
            </a:fld>
            <a:endParaRPr lang="en-US"/>
          </a:p>
        </p:txBody>
      </p:sp>
    </p:spTree>
    <p:extLst>
      <p:ext uri="{BB962C8B-B14F-4D97-AF65-F5344CB8AC3E}">
        <p14:creationId xmlns:p14="http://schemas.microsoft.com/office/powerpoint/2010/main" val="41549993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232C9-9AE0-4F78-9330-2F0B2F30FB1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B63C4D-5270-4814-92C2-2DE9E9647B9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3CD66A-4C73-406F-B1AC-74A5E13CF0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4AAF73F-DCB8-4543-AC2C-225562384168}"/>
              </a:ext>
            </a:extLst>
          </p:cNvPr>
          <p:cNvSpPr>
            <a:spLocks noGrp="1"/>
          </p:cNvSpPr>
          <p:nvPr>
            <p:ph type="dt" sz="half" idx="10"/>
          </p:nvPr>
        </p:nvSpPr>
        <p:spPr/>
        <p:txBody>
          <a:bodyPr/>
          <a:lstStyle/>
          <a:p>
            <a:fld id="{A576CFB0-D51A-4D3F-BD54-A6C8BCBD9586}" type="datetimeFigureOut">
              <a:rPr lang="en-US" smtClean="0"/>
              <a:t>3/6/2025</a:t>
            </a:fld>
            <a:endParaRPr lang="en-US"/>
          </a:p>
        </p:txBody>
      </p:sp>
      <p:sp>
        <p:nvSpPr>
          <p:cNvPr id="6" name="Footer Placeholder 5">
            <a:extLst>
              <a:ext uri="{FF2B5EF4-FFF2-40B4-BE49-F238E27FC236}">
                <a16:creationId xmlns:a16="http://schemas.microsoft.com/office/drawing/2014/main" id="{7846BA34-52EF-4062-BEE9-F560BB7687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4971F6-0F32-410A-B9E7-A4E5305B1680}"/>
              </a:ext>
            </a:extLst>
          </p:cNvPr>
          <p:cNvSpPr>
            <a:spLocks noGrp="1"/>
          </p:cNvSpPr>
          <p:nvPr>
            <p:ph type="sldNum" sz="quarter" idx="12"/>
          </p:nvPr>
        </p:nvSpPr>
        <p:spPr/>
        <p:txBody>
          <a:bodyPr/>
          <a:lstStyle/>
          <a:p>
            <a:fld id="{02485047-3D71-4689-93FC-EF0C1080A075}" type="slidenum">
              <a:rPr lang="en-US" smtClean="0"/>
              <a:t>‹#›</a:t>
            </a:fld>
            <a:endParaRPr lang="en-US"/>
          </a:p>
        </p:txBody>
      </p:sp>
    </p:spTree>
    <p:extLst>
      <p:ext uri="{BB962C8B-B14F-4D97-AF65-F5344CB8AC3E}">
        <p14:creationId xmlns:p14="http://schemas.microsoft.com/office/powerpoint/2010/main" val="9157942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4927D-447F-4D8D-99D3-2792E643F99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BC07649-D1B0-424B-A209-CB702D2C86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1FECD6A-A83D-41AE-BBF1-1744CD6B91A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AE64044-34C5-40A8-9145-7F601DE7EE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6941DB-6F96-4842-848E-BCFAC9DC3D6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D8655F8-8A41-43F1-BF82-028BE4C3099A}"/>
              </a:ext>
            </a:extLst>
          </p:cNvPr>
          <p:cNvSpPr>
            <a:spLocks noGrp="1"/>
          </p:cNvSpPr>
          <p:nvPr>
            <p:ph type="dt" sz="half" idx="10"/>
          </p:nvPr>
        </p:nvSpPr>
        <p:spPr/>
        <p:txBody>
          <a:bodyPr/>
          <a:lstStyle/>
          <a:p>
            <a:fld id="{A576CFB0-D51A-4D3F-BD54-A6C8BCBD9586}" type="datetimeFigureOut">
              <a:rPr lang="en-US" smtClean="0"/>
              <a:t>3/6/2025</a:t>
            </a:fld>
            <a:endParaRPr lang="en-US"/>
          </a:p>
        </p:txBody>
      </p:sp>
      <p:sp>
        <p:nvSpPr>
          <p:cNvPr id="8" name="Footer Placeholder 7">
            <a:extLst>
              <a:ext uri="{FF2B5EF4-FFF2-40B4-BE49-F238E27FC236}">
                <a16:creationId xmlns:a16="http://schemas.microsoft.com/office/drawing/2014/main" id="{1FCA8E25-7D41-4C66-8BF5-38FFE9EF245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D94684-EE11-4972-BAF7-4C8F36F8DEAF}"/>
              </a:ext>
            </a:extLst>
          </p:cNvPr>
          <p:cNvSpPr>
            <a:spLocks noGrp="1"/>
          </p:cNvSpPr>
          <p:nvPr>
            <p:ph type="sldNum" sz="quarter" idx="12"/>
          </p:nvPr>
        </p:nvSpPr>
        <p:spPr/>
        <p:txBody>
          <a:bodyPr/>
          <a:lstStyle/>
          <a:p>
            <a:fld id="{02485047-3D71-4689-93FC-EF0C1080A075}" type="slidenum">
              <a:rPr lang="en-US" smtClean="0"/>
              <a:t>‹#›</a:t>
            </a:fld>
            <a:endParaRPr lang="en-US"/>
          </a:p>
        </p:txBody>
      </p:sp>
    </p:spTree>
    <p:extLst>
      <p:ext uri="{BB962C8B-B14F-4D97-AF65-F5344CB8AC3E}">
        <p14:creationId xmlns:p14="http://schemas.microsoft.com/office/powerpoint/2010/main" val="4095379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DED91-F542-4008-B6B5-944DB6B8D0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B38FAD-0C28-44D6-80C3-85F3CD4B4715}"/>
              </a:ext>
            </a:extLst>
          </p:cNvPr>
          <p:cNvSpPr>
            <a:spLocks noGrp="1"/>
          </p:cNvSpPr>
          <p:nvPr>
            <p:ph type="dt" sz="half" idx="10"/>
          </p:nvPr>
        </p:nvSpPr>
        <p:spPr/>
        <p:txBody>
          <a:bodyPr/>
          <a:lstStyle/>
          <a:p>
            <a:fld id="{A576CFB0-D51A-4D3F-BD54-A6C8BCBD9586}" type="datetimeFigureOut">
              <a:rPr lang="en-US" smtClean="0"/>
              <a:t>3/6/2025</a:t>
            </a:fld>
            <a:endParaRPr lang="en-US"/>
          </a:p>
        </p:txBody>
      </p:sp>
      <p:sp>
        <p:nvSpPr>
          <p:cNvPr id="4" name="Footer Placeholder 3">
            <a:extLst>
              <a:ext uri="{FF2B5EF4-FFF2-40B4-BE49-F238E27FC236}">
                <a16:creationId xmlns:a16="http://schemas.microsoft.com/office/drawing/2014/main" id="{1CD70546-0880-4437-8681-2BB01D27DDF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AD41442-D3C8-42FE-BBC1-DAE53296DEBF}"/>
              </a:ext>
            </a:extLst>
          </p:cNvPr>
          <p:cNvSpPr>
            <a:spLocks noGrp="1"/>
          </p:cNvSpPr>
          <p:nvPr>
            <p:ph type="sldNum" sz="quarter" idx="12"/>
          </p:nvPr>
        </p:nvSpPr>
        <p:spPr/>
        <p:txBody>
          <a:bodyPr/>
          <a:lstStyle/>
          <a:p>
            <a:fld id="{02485047-3D71-4689-93FC-EF0C1080A075}" type="slidenum">
              <a:rPr lang="en-US" smtClean="0"/>
              <a:t>‹#›</a:t>
            </a:fld>
            <a:endParaRPr lang="en-US"/>
          </a:p>
        </p:txBody>
      </p:sp>
    </p:spTree>
    <p:extLst>
      <p:ext uri="{BB962C8B-B14F-4D97-AF65-F5344CB8AC3E}">
        <p14:creationId xmlns:p14="http://schemas.microsoft.com/office/powerpoint/2010/main" val="2577428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98A374-55BF-4D75-85B0-8955BB0171D2}"/>
              </a:ext>
            </a:extLst>
          </p:cNvPr>
          <p:cNvSpPr>
            <a:spLocks noGrp="1"/>
          </p:cNvSpPr>
          <p:nvPr>
            <p:ph type="dt" sz="half" idx="10"/>
          </p:nvPr>
        </p:nvSpPr>
        <p:spPr/>
        <p:txBody>
          <a:bodyPr/>
          <a:lstStyle/>
          <a:p>
            <a:fld id="{A576CFB0-D51A-4D3F-BD54-A6C8BCBD9586}" type="datetimeFigureOut">
              <a:rPr lang="en-US" smtClean="0"/>
              <a:t>3/6/2025</a:t>
            </a:fld>
            <a:endParaRPr lang="en-US"/>
          </a:p>
        </p:txBody>
      </p:sp>
      <p:sp>
        <p:nvSpPr>
          <p:cNvPr id="3" name="Footer Placeholder 2">
            <a:extLst>
              <a:ext uri="{FF2B5EF4-FFF2-40B4-BE49-F238E27FC236}">
                <a16:creationId xmlns:a16="http://schemas.microsoft.com/office/drawing/2014/main" id="{A63C904B-47BB-4795-A429-CE23E76FA4F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F53445-689B-4066-AE06-0C3C91525C5D}"/>
              </a:ext>
            </a:extLst>
          </p:cNvPr>
          <p:cNvSpPr>
            <a:spLocks noGrp="1"/>
          </p:cNvSpPr>
          <p:nvPr>
            <p:ph type="sldNum" sz="quarter" idx="12"/>
          </p:nvPr>
        </p:nvSpPr>
        <p:spPr/>
        <p:txBody>
          <a:bodyPr/>
          <a:lstStyle/>
          <a:p>
            <a:fld id="{02485047-3D71-4689-93FC-EF0C1080A075}" type="slidenum">
              <a:rPr lang="en-US" smtClean="0"/>
              <a:t>‹#›</a:t>
            </a:fld>
            <a:endParaRPr lang="en-US"/>
          </a:p>
        </p:txBody>
      </p:sp>
    </p:spTree>
    <p:extLst>
      <p:ext uri="{BB962C8B-B14F-4D97-AF65-F5344CB8AC3E}">
        <p14:creationId xmlns:p14="http://schemas.microsoft.com/office/powerpoint/2010/main" val="33533449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051D1-2C12-4862-8A07-5A7C757C86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61CACBC-631B-42FB-89CA-1ACAD48309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900ED8F-C425-482A-A99D-D690364A91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27EE33-2277-48BD-8ACA-16DC42EB6937}"/>
              </a:ext>
            </a:extLst>
          </p:cNvPr>
          <p:cNvSpPr>
            <a:spLocks noGrp="1"/>
          </p:cNvSpPr>
          <p:nvPr>
            <p:ph type="dt" sz="half" idx="10"/>
          </p:nvPr>
        </p:nvSpPr>
        <p:spPr/>
        <p:txBody>
          <a:bodyPr/>
          <a:lstStyle/>
          <a:p>
            <a:fld id="{A576CFB0-D51A-4D3F-BD54-A6C8BCBD9586}" type="datetimeFigureOut">
              <a:rPr lang="en-US" smtClean="0"/>
              <a:t>3/6/2025</a:t>
            </a:fld>
            <a:endParaRPr lang="en-US"/>
          </a:p>
        </p:txBody>
      </p:sp>
      <p:sp>
        <p:nvSpPr>
          <p:cNvPr id="6" name="Footer Placeholder 5">
            <a:extLst>
              <a:ext uri="{FF2B5EF4-FFF2-40B4-BE49-F238E27FC236}">
                <a16:creationId xmlns:a16="http://schemas.microsoft.com/office/drawing/2014/main" id="{AC9443B5-9FB2-4DDD-BA7E-A641202D04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F2D626-05F3-4EA9-8A47-4E09AE24A150}"/>
              </a:ext>
            </a:extLst>
          </p:cNvPr>
          <p:cNvSpPr>
            <a:spLocks noGrp="1"/>
          </p:cNvSpPr>
          <p:nvPr>
            <p:ph type="sldNum" sz="quarter" idx="12"/>
          </p:nvPr>
        </p:nvSpPr>
        <p:spPr/>
        <p:txBody>
          <a:bodyPr/>
          <a:lstStyle/>
          <a:p>
            <a:fld id="{02485047-3D71-4689-93FC-EF0C1080A075}" type="slidenum">
              <a:rPr lang="en-US" smtClean="0"/>
              <a:t>‹#›</a:t>
            </a:fld>
            <a:endParaRPr lang="en-US"/>
          </a:p>
        </p:txBody>
      </p:sp>
    </p:spTree>
    <p:extLst>
      <p:ext uri="{BB962C8B-B14F-4D97-AF65-F5344CB8AC3E}">
        <p14:creationId xmlns:p14="http://schemas.microsoft.com/office/powerpoint/2010/main" val="3979421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A36EB-0139-931D-ABC9-F2B9FD6617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445C7A-5B25-6866-7734-7C2379849D3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4A2EE7-1CF0-6AC7-77BF-A9A54178F278}"/>
              </a:ext>
            </a:extLst>
          </p:cNvPr>
          <p:cNvSpPr>
            <a:spLocks noGrp="1"/>
          </p:cNvSpPr>
          <p:nvPr>
            <p:ph type="dt" sz="half" idx="10"/>
          </p:nvPr>
        </p:nvSpPr>
        <p:spPr/>
        <p:txBody>
          <a:bodyPr/>
          <a:lstStyle/>
          <a:p>
            <a:fld id="{51ABEA7E-6143-4984-9CC4-DEDD89300598}" type="datetimeFigureOut">
              <a:rPr lang="en-US" smtClean="0"/>
              <a:t>3/6/2025</a:t>
            </a:fld>
            <a:endParaRPr lang="en-US"/>
          </a:p>
        </p:txBody>
      </p:sp>
      <p:sp>
        <p:nvSpPr>
          <p:cNvPr id="5" name="Footer Placeholder 4">
            <a:extLst>
              <a:ext uri="{FF2B5EF4-FFF2-40B4-BE49-F238E27FC236}">
                <a16:creationId xmlns:a16="http://schemas.microsoft.com/office/drawing/2014/main" id="{4616E342-02BB-4C61-B4FD-B67F138240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EF91C4-6646-BC30-66DE-B2A039ECEFB9}"/>
              </a:ext>
            </a:extLst>
          </p:cNvPr>
          <p:cNvSpPr>
            <a:spLocks noGrp="1"/>
          </p:cNvSpPr>
          <p:nvPr>
            <p:ph type="sldNum" sz="quarter" idx="12"/>
          </p:nvPr>
        </p:nvSpPr>
        <p:spPr/>
        <p:txBody>
          <a:bodyPr/>
          <a:lstStyle/>
          <a:p>
            <a:fld id="{94056C8A-70DD-4D7F-A5B3-9AEF26B72551}" type="slidenum">
              <a:rPr lang="en-US" smtClean="0"/>
              <a:t>‹#›</a:t>
            </a:fld>
            <a:endParaRPr lang="en-US"/>
          </a:p>
        </p:txBody>
      </p:sp>
    </p:spTree>
    <p:extLst>
      <p:ext uri="{BB962C8B-B14F-4D97-AF65-F5344CB8AC3E}">
        <p14:creationId xmlns:p14="http://schemas.microsoft.com/office/powerpoint/2010/main" val="24445527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AF166-288D-4234-B453-9EC7C82FBC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B8783E-EB30-404A-8CC4-D1ABCE36E4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46821AC-B089-4015-9843-80AF813B04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D11864-FD85-4A94-877B-6CB97032131C}"/>
              </a:ext>
            </a:extLst>
          </p:cNvPr>
          <p:cNvSpPr>
            <a:spLocks noGrp="1"/>
          </p:cNvSpPr>
          <p:nvPr>
            <p:ph type="dt" sz="half" idx="10"/>
          </p:nvPr>
        </p:nvSpPr>
        <p:spPr/>
        <p:txBody>
          <a:bodyPr/>
          <a:lstStyle/>
          <a:p>
            <a:fld id="{A576CFB0-D51A-4D3F-BD54-A6C8BCBD9586}" type="datetimeFigureOut">
              <a:rPr lang="en-US" smtClean="0"/>
              <a:t>3/6/2025</a:t>
            </a:fld>
            <a:endParaRPr lang="en-US"/>
          </a:p>
        </p:txBody>
      </p:sp>
      <p:sp>
        <p:nvSpPr>
          <p:cNvPr id="6" name="Footer Placeholder 5">
            <a:extLst>
              <a:ext uri="{FF2B5EF4-FFF2-40B4-BE49-F238E27FC236}">
                <a16:creationId xmlns:a16="http://schemas.microsoft.com/office/drawing/2014/main" id="{3CE8040E-FC19-46EA-A81A-6F36F4BB9AB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89CEA0-4911-49DB-8350-AD7557A9357E}"/>
              </a:ext>
            </a:extLst>
          </p:cNvPr>
          <p:cNvSpPr>
            <a:spLocks noGrp="1"/>
          </p:cNvSpPr>
          <p:nvPr>
            <p:ph type="sldNum" sz="quarter" idx="12"/>
          </p:nvPr>
        </p:nvSpPr>
        <p:spPr/>
        <p:txBody>
          <a:bodyPr/>
          <a:lstStyle/>
          <a:p>
            <a:fld id="{02485047-3D71-4689-93FC-EF0C1080A075}" type="slidenum">
              <a:rPr lang="en-US" smtClean="0"/>
              <a:t>‹#›</a:t>
            </a:fld>
            <a:endParaRPr lang="en-US"/>
          </a:p>
        </p:txBody>
      </p:sp>
    </p:spTree>
    <p:extLst>
      <p:ext uri="{BB962C8B-B14F-4D97-AF65-F5344CB8AC3E}">
        <p14:creationId xmlns:p14="http://schemas.microsoft.com/office/powerpoint/2010/main" val="26790973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DBF51-86FD-43B0-A17B-13BD6F224D5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39C3E8A-C0CB-43B7-A41A-E92FF9D4B90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23E032-D49D-4B38-B2E2-8109D0020CC2}"/>
              </a:ext>
            </a:extLst>
          </p:cNvPr>
          <p:cNvSpPr>
            <a:spLocks noGrp="1"/>
          </p:cNvSpPr>
          <p:nvPr>
            <p:ph type="dt" sz="half" idx="10"/>
          </p:nvPr>
        </p:nvSpPr>
        <p:spPr/>
        <p:txBody>
          <a:bodyPr/>
          <a:lstStyle/>
          <a:p>
            <a:fld id="{A576CFB0-D51A-4D3F-BD54-A6C8BCBD9586}" type="datetimeFigureOut">
              <a:rPr lang="en-US" smtClean="0"/>
              <a:t>3/6/2025</a:t>
            </a:fld>
            <a:endParaRPr lang="en-US"/>
          </a:p>
        </p:txBody>
      </p:sp>
      <p:sp>
        <p:nvSpPr>
          <p:cNvPr id="5" name="Footer Placeholder 4">
            <a:extLst>
              <a:ext uri="{FF2B5EF4-FFF2-40B4-BE49-F238E27FC236}">
                <a16:creationId xmlns:a16="http://schemas.microsoft.com/office/drawing/2014/main" id="{889F820F-3423-4BC6-9353-49B3132956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8BD0CE-B1EA-4652-888C-CFC101EBCDFB}"/>
              </a:ext>
            </a:extLst>
          </p:cNvPr>
          <p:cNvSpPr>
            <a:spLocks noGrp="1"/>
          </p:cNvSpPr>
          <p:nvPr>
            <p:ph type="sldNum" sz="quarter" idx="12"/>
          </p:nvPr>
        </p:nvSpPr>
        <p:spPr/>
        <p:txBody>
          <a:bodyPr/>
          <a:lstStyle/>
          <a:p>
            <a:fld id="{02485047-3D71-4689-93FC-EF0C1080A075}" type="slidenum">
              <a:rPr lang="en-US" smtClean="0"/>
              <a:t>‹#›</a:t>
            </a:fld>
            <a:endParaRPr lang="en-US"/>
          </a:p>
        </p:txBody>
      </p:sp>
    </p:spTree>
    <p:extLst>
      <p:ext uri="{BB962C8B-B14F-4D97-AF65-F5344CB8AC3E}">
        <p14:creationId xmlns:p14="http://schemas.microsoft.com/office/powerpoint/2010/main" val="31644615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CBBEC27-F6D5-4308-96D1-7D7251CF190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4D1C6E6-2000-44B0-8723-CA2FE668F58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CA62CE-08BB-46C4-9A9C-516BCCB2CF16}"/>
              </a:ext>
            </a:extLst>
          </p:cNvPr>
          <p:cNvSpPr>
            <a:spLocks noGrp="1"/>
          </p:cNvSpPr>
          <p:nvPr>
            <p:ph type="dt" sz="half" idx="10"/>
          </p:nvPr>
        </p:nvSpPr>
        <p:spPr/>
        <p:txBody>
          <a:bodyPr/>
          <a:lstStyle/>
          <a:p>
            <a:fld id="{A576CFB0-D51A-4D3F-BD54-A6C8BCBD9586}" type="datetimeFigureOut">
              <a:rPr lang="en-US" smtClean="0"/>
              <a:t>3/6/2025</a:t>
            </a:fld>
            <a:endParaRPr lang="en-US"/>
          </a:p>
        </p:txBody>
      </p:sp>
      <p:sp>
        <p:nvSpPr>
          <p:cNvPr id="5" name="Footer Placeholder 4">
            <a:extLst>
              <a:ext uri="{FF2B5EF4-FFF2-40B4-BE49-F238E27FC236}">
                <a16:creationId xmlns:a16="http://schemas.microsoft.com/office/drawing/2014/main" id="{75EE1796-B1AF-43C7-A002-57FEBBE9C1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4004DA-032E-403F-94EE-1D6390E6F58A}"/>
              </a:ext>
            </a:extLst>
          </p:cNvPr>
          <p:cNvSpPr>
            <a:spLocks noGrp="1"/>
          </p:cNvSpPr>
          <p:nvPr>
            <p:ph type="sldNum" sz="quarter" idx="12"/>
          </p:nvPr>
        </p:nvSpPr>
        <p:spPr/>
        <p:txBody>
          <a:bodyPr/>
          <a:lstStyle/>
          <a:p>
            <a:fld id="{02485047-3D71-4689-93FC-EF0C1080A075}" type="slidenum">
              <a:rPr lang="en-US" smtClean="0"/>
              <a:t>‹#›</a:t>
            </a:fld>
            <a:endParaRPr lang="en-US"/>
          </a:p>
        </p:txBody>
      </p:sp>
    </p:spTree>
    <p:extLst>
      <p:ext uri="{BB962C8B-B14F-4D97-AF65-F5344CB8AC3E}">
        <p14:creationId xmlns:p14="http://schemas.microsoft.com/office/powerpoint/2010/main" val="4289159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1A6B6-8B33-B4E3-44A3-7044BCC2531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30EC919-3974-1D12-E688-1C8B9BD273C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5FD06B8-9A4F-07FD-925D-40E95B301950}"/>
              </a:ext>
            </a:extLst>
          </p:cNvPr>
          <p:cNvSpPr>
            <a:spLocks noGrp="1"/>
          </p:cNvSpPr>
          <p:nvPr>
            <p:ph type="dt" sz="half" idx="10"/>
          </p:nvPr>
        </p:nvSpPr>
        <p:spPr/>
        <p:txBody>
          <a:bodyPr/>
          <a:lstStyle/>
          <a:p>
            <a:fld id="{51ABEA7E-6143-4984-9CC4-DEDD89300598}" type="datetimeFigureOut">
              <a:rPr lang="en-US" smtClean="0"/>
              <a:t>3/6/2025</a:t>
            </a:fld>
            <a:endParaRPr lang="en-US"/>
          </a:p>
        </p:txBody>
      </p:sp>
      <p:sp>
        <p:nvSpPr>
          <p:cNvPr id="5" name="Footer Placeholder 4">
            <a:extLst>
              <a:ext uri="{FF2B5EF4-FFF2-40B4-BE49-F238E27FC236}">
                <a16:creationId xmlns:a16="http://schemas.microsoft.com/office/drawing/2014/main" id="{A06D2BEE-FCAE-F9BF-1E1A-F745CEEF4E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8AA51E-BAEC-557E-75F9-47C8F7722D7A}"/>
              </a:ext>
            </a:extLst>
          </p:cNvPr>
          <p:cNvSpPr>
            <a:spLocks noGrp="1"/>
          </p:cNvSpPr>
          <p:nvPr>
            <p:ph type="sldNum" sz="quarter" idx="12"/>
          </p:nvPr>
        </p:nvSpPr>
        <p:spPr/>
        <p:txBody>
          <a:bodyPr/>
          <a:lstStyle/>
          <a:p>
            <a:fld id="{94056C8A-70DD-4D7F-A5B3-9AEF26B72551}" type="slidenum">
              <a:rPr lang="en-US" smtClean="0"/>
              <a:t>‹#›</a:t>
            </a:fld>
            <a:endParaRPr lang="en-US"/>
          </a:p>
        </p:txBody>
      </p:sp>
    </p:spTree>
    <p:extLst>
      <p:ext uri="{BB962C8B-B14F-4D97-AF65-F5344CB8AC3E}">
        <p14:creationId xmlns:p14="http://schemas.microsoft.com/office/powerpoint/2010/main" val="3622321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3291F-394D-D01A-617E-5839FE65D3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7702423-154A-207A-33E7-4D6013BBE6F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958E7A8-C74B-C94B-4160-D3024E51BD8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C897E0F-5F92-2BA2-91B6-0A63EABE9B80}"/>
              </a:ext>
            </a:extLst>
          </p:cNvPr>
          <p:cNvSpPr>
            <a:spLocks noGrp="1"/>
          </p:cNvSpPr>
          <p:nvPr>
            <p:ph type="dt" sz="half" idx="10"/>
          </p:nvPr>
        </p:nvSpPr>
        <p:spPr/>
        <p:txBody>
          <a:bodyPr/>
          <a:lstStyle/>
          <a:p>
            <a:fld id="{51ABEA7E-6143-4984-9CC4-DEDD89300598}" type="datetimeFigureOut">
              <a:rPr lang="en-US" smtClean="0"/>
              <a:t>3/6/2025</a:t>
            </a:fld>
            <a:endParaRPr lang="en-US"/>
          </a:p>
        </p:txBody>
      </p:sp>
      <p:sp>
        <p:nvSpPr>
          <p:cNvPr id="6" name="Footer Placeholder 5">
            <a:extLst>
              <a:ext uri="{FF2B5EF4-FFF2-40B4-BE49-F238E27FC236}">
                <a16:creationId xmlns:a16="http://schemas.microsoft.com/office/drawing/2014/main" id="{562580C6-5C5B-C1D1-F8BD-96E7BEBE74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C414CF-74C8-D84B-5284-F93024D10DAA}"/>
              </a:ext>
            </a:extLst>
          </p:cNvPr>
          <p:cNvSpPr>
            <a:spLocks noGrp="1"/>
          </p:cNvSpPr>
          <p:nvPr>
            <p:ph type="sldNum" sz="quarter" idx="12"/>
          </p:nvPr>
        </p:nvSpPr>
        <p:spPr/>
        <p:txBody>
          <a:bodyPr/>
          <a:lstStyle/>
          <a:p>
            <a:fld id="{94056C8A-70DD-4D7F-A5B3-9AEF26B72551}" type="slidenum">
              <a:rPr lang="en-US" smtClean="0"/>
              <a:t>‹#›</a:t>
            </a:fld>
            <a:endParaRPr lang="en-US"/>
          </a:p>
        </p:txBody>
      </p:sp>
    </p:spTree>
    <p:extLst>
      <p:ext uri="{BB962C8B-B14F-4D97-AF65-F5344CB8AC3E}">
        <p14:creationId xmlns:p14="http://schemas.microsoft.com/office/powerpoint/2010/main" val="2403185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12B78-1AEC-828E-18A0-1F8B08F75B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FDF70D0-A17E-B56A-C5F3-8D723F1DF7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87F8318-8212-5265-F4B2-035FD37B43E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B4E194-745C-6B4D-FB9C-18B52488B9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711A65-2844-3F3C-7A25-74A69088DFD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44C2EA2-6BE4-B4B4-522C-F25DF7467518}"/>
              </a:ext>
            </a:extLst>
          </p:cNvPr>
          <p:cNvSpPr>
            <a:spLocks noGrp="1"/>
          </p:cNvSpPr>
          <p:nvPr>
            <p:ph type="dt" sz="half" idx="10"/>
          </p:nvPr>
        </p:nvSpPr>
        <p:spPr/>
        <p:txBody>
          <a:bodyPr/>
          <a:lstStyle/>
          <a:p>
            <a:fld id="{51ABEA7E-6143-4984-9CC4-DEDD89300598}" type="datetimeFigureOut">
              <a:rPr lang="en-US" smtClean="0"/>
              <a:t>3/6/2025</a:t>
            </a:fld>
            <a:endParaRPr lang="en-US"/>
          </a:p>
        </p:txBody>
      </p:sp>
      <p:sp>
        <p:nvSpPr>
          <p:cNvPr id="8" name="Footer Placeholder 7">
            <a:extLst>
              <a:ext uri="{FF2B5EF4-FFF2-40B4-BE49-F238E27FC236}">
                <a16:creationId xmlns:a16="http://schemas.microsoft.com/office/drawing/2014/main" id="{6CA778C2-2D91-CBF9-2911-A4D14DCC5E3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3E1DFE7-D86B-F555-FBAF-B2273475E3AF}"/>
              </a:ext>
            </a:extLst>
          </p:cNvPr>
          <p:cNvSpPr>
            <a:spLocks noGrp="1"/>
          </p:cNvSpPr>
          <p:nvPr>
            <p:ph type="sldNum" sz="quarter" idx="12"/>
          </p:nvPr>
        </p:nvSpPr>
        <p:spPr/>
        <p:txBody>
          <a:bodyPr/>
          <a:lstStyle/>
          <a:p>
            <a:fld id="{94056C8A-70DD-4D7F-A5B3-9AEF26B72551}" type="slidenum">
              <a:rPr lang="en-US" smtClean="0"/>
              <a:t>‹#›</a:t>
            </a:fld>
            <a:endParaRPr lang="en-US"/>
          </a:p>
        </p:txBody>
      </p:sp>
    </p:spTree>
    <p:extLst>
      <p:ext uri="{BB962C8B-B14F-4D97-AF65-F5344CB8AC3E}">
        <p14:creationId xmlns:p14="http://schemas.microsoft.com/office/powerpoint/2010/main" val="3882255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3DBE7-6564-5FDC-507E-532ABF7CA2C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872727-E1C9-87F8-7B3C-0F63BBB2DA4D}"/>
              </a:ext>
            </a:extLst>
          </p:cNvPr>
          <p:cNvSpPr>
            <a:spLocks noGrp="1"/>
          </p:cNvSpPr>
          <p:nvPr>
            <p:ph type="dt" sz="half" idx="10"/>
          </p:nvPr>
        </p:nvSpPr>
        <p:spPr/>
        <p:txBody>
          <a:bodyPr/>
          <a:lstStyle/>
          <a:p>
            <a:fld id="{51ABEA7E-6143-4984-9CC4-DEDD89300598}" type="datetimeFigureOut">
              <a:rPr lang="en-US" smtClean="0"/>
              <a:t>3/6/2025</a:t>
            </a:fld>
            <a:endParaRPr lang="en-US"/>
          </a:p>
        </p:txBody>
      </p:sp>
      <p:sp>
        <p:nvSpPr>
          <p:cNvPr id="4" name="Footer Placeholder 3">
            <a:extLst>
              <a:ext uri="{FF2B5EF4-FFF2-40B4-BE49-F238E27FC236}">
                <a16:creationId xmlns:a16="http://schemas.microsoft.com/office/drawing/2014/main" id="{8CA906CC-9325-EBCD-93EE-9B3752FF0D0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F3DB1DD-A451-C948-40C9-20C2EB374F05}"/>
              </a:ext>
            </a:extLst>
          </p:cNvPr>
          <p:cNvSpPr>
            <a:spLocks noGrp="1"/>
          </p:cNvSpPr>
          <p:nvPr>
            <p:ph type="sldNum" sz="quarter" idx="12"/>
          </p:nvPr>
        </p:nvSpPr>
        <p:spPr/>
        <p:txBody>
          <a:bodyPr/>
          <a:lstStyle/>
          <a:p>
            <a:fld id="{94056C8A-70DD-4D7F-A5B3-9AEF26B72551}" type="slidenum">
              <a:rPr lang="en-US" smtClean="0"/>
              <a:t>‹#›</a:t>
            </a:fld>
            <a:endParaRPr lang="en-US"/>
          </a:p>
        </p:txBody>
      </p:sp>
    </p:spTree>
    <p:extLst>
      <p:ext uri="{BB962C8B-B14F-4D97-AF65-F5344CB8AC3E}">
        <p14:creationId xmlns:p14="http://schemas.microsoft.com/office/powerpoint/2010/main" val="2973280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3D2CCDA-432D-1A34-B0B2-BA3815D4AFD2}"/>
              </a:ext>
            </a:extLst>
          </p:cNvPr>
          <p:cNvSpPr>
            <a:spLocks noGrp="1"/>
          </p:cNvSpPr>
          <p:nvPr>
            <p:ph type="dt" sz="half" idx="10"/>
          </p:nvPr>
        </p:nvSpPr>
        <p:spPr/>
        <p:txBody>
          <a:bodyPr/>
          <a:lstStyle/>
          <a:p>
            <a:fld id="{51ABEA7E-6143-4984-9CC4-DEDD89300598}" type="datetimeFigureOut">
              <a:rPr lang="en-US" smtClean="0"/>
              <a:t>3/6/2025</a:t>
            </a:fld>
            <a:endParaRPr lang="en-US"/>
          </a:p>
        </p:txBody>
      </p:sp>
      <p:sp>
        <p:nvSpPr>
          <p:cNvPr id="3" name="Footer Placeholder 2">
            <a:extLst>
              <a:ext uri="{FF2B5EF4-FFF2-40B4-BE49-F238E27FC236}">
                <a16:creationId xmlns:a16="http://schemas.microsoft.com/office/drawing/2014/main" id="{60079EE3-A3D4-3BD1-92CD-D055B2F4718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BB33F68-114F-D5A6-B902-8895D772C686}"/>
              </a:ext>
            </a:extLst>
          </p:cNvPr>
          <p:cNvSpPr>
            <a:spLocks noGrp="1"/>
          </p:cNvSpPr>
          <p:nvPr>
            <p:ph type="sldNum" sz="quarter" idx="12"/>
          </p:nvPr>
        </p:nvSpPr>
        <p:spPr/>
        <p:txBody>
          <a:bodyPr/>
          <a:lstStyle/>
          <a:p>
            <a:fld id="{94056C8A-70DD-4D7F-A5B3-9AEF26B72551}" type="slidenum">
              <a:rPr lang="en-US" smtClean="0"/>
              <a:t>‹#›</a:t>
            </a:fld>
            <a:endParaRPr lang="en-US"/>
          </a:p>
        </p:txBody>
      </p:sp>
    </p:spTree>
    <p:extLst>
      <p:ext uri="{BB962C8B-B14F-4D97-AF65-F5344CB8AC3E}">
        <p14:creationId xmlns:p14="http://schemas.microsoft.com/office/powerpoint/2010/main" val="16141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41E20-8D70-F71F-C0E6-756596786C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7D680EA-6B6B-B3C7-5E57-A63C2AC7B86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4B85302-476D-4F88-CDDE-203586F49E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C98BEE-867A-91FA-A40A-5DE585D0E1CB}"/>
              </a:ext>
            </a:extLst>
          </p:cNvPr>
          <p:cNvSpPr>
            <a:spLocks noGrp="1"/>
          </p:cNvSpPr>
          <p:nvPr>
            <p:ph type="dt" sz="half" idx="10"/>
          </p:nvPr>
        </p:nvSpPr>
        <p:spPr/>
        <p:txBody>
          <a:bodyPr/>
          <a:lstStyle/>
          <a:p>
            <a:fld id="{51ABEA7E-6143-4984-9CC4-DEDD89300598}" type="datetimeFigureOut">
              <a:rPr lang="en-US" smtClean="0"/>
              <a:t>3/6/2025</a:t>
            </a:fld>
            <a:endParaRPr lang="en-US"/>
          </a:p>
        </p:txBody>
      </p:sp>
      <p:sp>
        <p:nvSpPr>
          <p:cNvPr id="6" name="Footer Placeholder 5">
            <a:extLst>
              <a:ext uri="{FF2B5EF4-FFF2-40B4-BE49-F238E27FC236}">
                <a16:creationId xmlns:a16="http://schemas.microsoft.com/office/drawing/2014/main" id="{32AFFCF8-BAA2-0B99-8577-D85D15712D8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8FBB8B-E1D2-D1C8-0A49-D176B996E158}"/>
              </a:ext>
            </a:extLst>
          </p:cNvPr>
          <p:cNvSpPr>
            <a:spLocks noGrp="1"/>
          </p:cNvSpPr>
          <p:nvPr>
            <p:ph type="sldNum" sz="quarter" idx="12"/>
          </p:nvPr>
        </p:nvSpPr>
        <p:spPr/>
        <p:txBody>
          <a:bodyPr/>
          <a:lstStyle/>
          <a:p>
            <a:fld id="{94056C8A-70DD-4D7F-A5B3-9AEF26B72551}" type="slidenum">
              <a:rPr lang="en-US" smtClean="0"/>
              <a:t>‹#›</a:t>
            </a:fld>
            <a:endParaRPr lang="en-US"/>
          </a:p>
        </p:txBody>
      </p:sp>
    </p:spTree>
    <p:extLst>
      <p:ext uri="{BB962C8B-B14F-4D97-AF65-F5344CB8AC3E}">
        <p14:creationId xmlns:p14="http://schemas.microsoft.com/office/powerpoint/2010/main" val="645383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538B2-4CDA-3F45-41B1-157EE1B6A4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C74AB3-F8BA-DEB5-BDFE-6AA14F6839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2131397-A32E-1007-A877-2D983BAE34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949325-6488-CD77-EA52-55B3E077A577}"/>
              </a:ext>
            </a:extLst>
          </p:cNvPr>
          <p:cNvSpPr>
            <a:spLocks noGrp="1"/>
          </p:cNvSpPr>
          <p:nvPr>
            <p:ph type="dt" sz="half" idx="10"/>
          </p:nvPr>
        </p:nvSpPr>
        <p:spPr/>
        <p:txBody>
          <a:bodyPr/>
          <a:lstStyle/>
          <a:p>
            <a:fld id="{51ABEA7E-6143-4984-9CC4-DEDD89300598}" type="datetimeFigureOut">
              <a:rPr lang="en-US" smtClean="0"/>
              <a:t>3/6/2025</a:t>
            </a:fld>
            <a:endParaRPr lang="en-US"/>
          </a:p>
        </p:txBody>
      </p:sp>
      <p:sp>
        <p:nvSpPr>
          <p:cNvPr id="6" name="Footer Placeholder 5">
            <a:extLst>
              <a:ext uri="{FF2B5EF4-FFF2-40B4-BE49-F238E27FC236}">
                <a16:creationId xmlns:a16="http://schemas.microsoft.com/office/drawing/2014/main" id="{88081F8F-F8C2-2959-FCD6-EBE631E940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66E52D-5285-B193-3421-B9B6D1E4DE03}"/>
              </a:ext>
            </a:extLst>
          </p:cNvPr>
          <p:cNvSpPr>
            <a:spLocks noGrp="1"/>
          </p:cNvSpPr>
          <p:nvPr>
            <p:ph type="sldNum" sz="quarter" idx="12"/>
          </p:nvPr>
        </p:nvSpPr>
        <p:spPr/>
        <p:txBody>
          <a:bodyPr/>
          <a:lstStyle/>
          <a:p>
            <a:fld id="{94056C8A-70DD-4D7F-A5B3-9AEF26B72551}" type="slidenum">
              <a:rPr lang="en-US" smtClean="0"/>
              <a:t>‹#›</a:t>
            </a:fld>
            <a:endParaRPr lang="en-US"/>
          </a:p>
        </p:txBody>
      </p:sp>
    </p:spTree>
    <p:extLst>
      <p:ext uri="{BB962C8B-B14F-4D97-AF65-F5344CB8AC3E}">
        <p14:creationId xmlns:p14="http://schemas.microsoft.com/office/powerpoint/2010/main" val="864827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16010-48FA-7C58-8F76-B5C1795E91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5AA5A7-7A06-8A22-664B-CF0F132C88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A1A94F-06FD-8AD0-3757-0FF85A01DC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1ABEA7E-6143-4984-9CC4-DEDD89300598}" type="datetimeFigureOut">
              <a:rPr lang="en-US" smtClean="0"/>
              <a:t>3/6/2025</a:t>
            </a:fld>
            <a:endParaRPr lang="en-US"/>
          </a:p>
        </p:txBody>
      </p:sp>
      <p:sp>
        <p:nvSpPr>
          <p:cNvPr id="5" name="Footer Placeholder 4">
            <a:extLst>
              <a:ext uri="{FF2B5EF4-FFF2-40B4-BE49-F238E27FC236}">
                <a16:creationId xmlns:a16="http://schemas.microsoft.com/office/drawing/2014/main" id="{1EE277FF-894A-1164-A294-9F15087F5CA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B18CDF7-F9F8-E5F5-E0B4-86C9EC3977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4056C8A-70DD-4D7F-A5B3-9AEF26B72551}" type="slidenum">
              <a:rPr lang="en-US" smtClean="0"/>
              <a:t>‹#›</a:t>
            </a:fld>
            <a:endParaRPr lang="en-US"/>
          </a:p>
        </p:txBody>
      </p:sp>
    </p:spTree>
    <p:extLst>
      <p:ext uri="{BB962C8B-B14F-4D97-AF65-F5344CB8AC3E}">
        <p14:creationId xmlns:p14="http://schemas.microsoft.com/office/powerpoint/2010/main" val="13325049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9C54FB-5990-4E51-8081-B294EEDB40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A2A81DB-E10F-4F2F-A320-D502FEC22B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CCE9FC-4B8F-45E5-B7D1-620E2EA33F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76CFB0-D51A-4D3F-BD54-A6C8BCBD9586}" type="datetimeFigureOut">
              <a:rPr lang="en-US" smtClean="0"/>
              <a:t>3/6/2025</a:t>
            </a:fld>
            <a:endParaRPr lang="en-US"/>
          </a:p>
        </p:txBody>
      </p:sp>
      <p:sp>
        <p:nvSpPr>
          <p:cNvPr id="5" name="Footer Placeholder 4">
            <a:extLst>
              <a:ext uri="{FF2B5EF4-FFF2-40B4-BE49-F238E27FC236}">
                <a16:creationId xmlns:a16="http://schemas.microsoft.com/office/drawing/2014/main" id="{243B1E72-8F04-4B30-BEE2-3A453D1D96B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16C4673-92E3-4F3B-ABF3-BF7DAFD32C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485047-3D71-4689-93FC-EF0C1080A075}" type="slidenum">
              <a:rPr lang="en-US" smtClean="0"/>
              <a:t>‹#›</a:t>
            </a:fld>
            <a:endParaRPr lang="en-US"/>
          </a:p>
        </p:txBody>
      </p:sp>
    </p:spTree>
    <p:extLst>
      <p:ext uri="{BB962C8B-B14F-4D97-AF65-F5344CB8AC3E}">
        <p14:creationId xmlns:p14="http://schemas.microsoft.com/office/powerpoint/2010/main" val="22904820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svg"/><Relationship Id="rId3" Type="http://schemas.openxmlformats.org/officeDocument/2006/relationships/image" Target="../media/image10.png"/><Relationship Id="rId7" Type="http://schemas.openxmlformats.org/officeDocument/2006/relationships/image" Target="../media/image14.svg"/><Relationship Id="rId12"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svg"/><Relationship Id="rId5" Type="http://schemas.openxmlformats.org/officeDocument/2006/relationships/image" Target="../media/image12.sv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sv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F828D28-8E09-41CC-8229-3070B5467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91FD0F9-2607-196C-DF85-7ACDB17646B9}"/>
              </a:ext>
            </a:extLst>
          </p:cNvPr>
          <p:cNvPicPr>
            <a:picLocks noChangeAspect="1"/>
          </p:cNvPicPr>
          <p:nvPr/>
        </p:nvPicPr>
        <p:blipFill>
          <a:blip r:embed="rId3"/>
          <a:srcRect t="8536"/>
          <a:stretch/>
        </p:blipFill>
        <p:spPr>
          <a:xfrm>
            <a:off x="20" y="-22"/>
            <a:ext cx="12191977" cy="6858022"/>
          </a:xfrm>
          <a:prstGeom prst="rect">
            <a:avLst/>
          </a:prstGeom>
        </p:spPr>
      </p:pic>
      <p:sp>
        <p:nvSpPr>
          <p:cNvPr id="12" name="Rectangle 11">
            <a:extLst>
              <a:ext uri="{FF2B5EF4-FFF2-40B4-BE49-F238E27FC236}">
                <a16:creationId xmlns:a16="http://schemas.microsoft.com/office/drawing/2014/main" id="{D5B012D8-7F27-4758-9AC6-C889B154B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103377" y="1100316"/>
            <a:ext cx="6858003" cy="4657347"/>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2D0C35B5-1399-69DB-E828-AF01848701CE}"/>
              </a:ext>
            </a:extLst>
          </p:cNvPr>
          <p:cNvSpPr>
            <a:spLocks noGrp="1"/>
          </p:cNvSpPr>
          <p:nvPr>
            <p:ph type="subTitle" idx="1"/>
          </p:nvPr>
        </p:nvSpPr>
        <p:spPr>
          <a:xfrm>
            <a:off x="1285607" y="569446"/>
            <a:ext cx="10744225" cy="1578054"/>
          </a:xfrm>
        </p:spPr>
        <p:txBody>
          <a:bodyPr anchor="b">
            <a:normAutofit/>
          </a:bodyPr>
          <a:lstStyle/>
          <a:p>
            <a:pPr algn="l"/>
            <a:r>
              <a:rPr lang="en-US">
                <a:solidFill>
                  <a:srgbClr val="FFFFFF"/>
                </a:solidFill>
              </a:rPr>
              <a:t>City of Soledad Community and Economic Development Department</a:t>
            </a:r>
          </a:p>
        </p:txBody>
      </p:sp>
      <p:sp>
        <p:nvSpPr>
          <p:cNvPr id="14" name="Rectangle 13">
            <a:extLst>
              <a:ext uri="{FF2B5EF4-FFF2-40B4-BE49-F238E27FC236}">
                <a16:creationId xmlns:a16="http://schemas.microsoft.com/office/drawing/2014/main" id="{4063B759-00FC-46D1-9898-8E8625268F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40187" y="2206184"/>
            <a:ext cx="6858003" cy="2445624"/>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A12BF402-FE9F-BBD6-1EE3-44A696A797BA}"/>
              </a:ext>
            </a:extLst>
          </p:cNvPr>
          <p:cNvPicPr>
            <a:picLocks noChangeAspect="1"/>
          </p:cNvPicPr>
          <p:nvPr/>
        </p:nvPicPr>
        <p:blipFill>
          <a:blip r:embed="rId4"/>
          <a:stretch>
            <a:fillRect/>
          </a:stretch>
        </p:blipFill>
        <p:spPr>
          <a:xfrm>
            <a:off x="162168" y="1247692"/>
            <a:ext cx="12029832" cy="552527"/>
          </a:xfrm>
          <a:prstGeom prst="rect">
            <a:avLst/>
          </a:prstGeom>
        </p:spPr>
      </p:pic>
      <p:pic>
        <p:nvPicPr>
          <p:cNvPr id="13" name="Picture 12">
            <a:extLst>
              <a:ext uri="{FF2B5EF4-FFF2-40B4-BE49-F238E27FC236}">
                <a16:creationId xmlns:a16="http://schemas.microsoft.com/office/drawing/2014/main" id="{296DCEAB-00BF-821C-7291-1588725B2569}"/>
              </a:ext>
            </a:extLst>
          </p:cNvPr>
          <p:cNvPicPr>
            <a:picLocks noChangeAspect="1"/>
          </p:cNvPicPr>
          <p:nvPr/>
        </p:nvPicPr>
        <p:blipFill>
          <a:blip r:embed="rId4"/>
          <a:stretch>
            <a:fillRect/>
          </a:stretch>
        </p:blipFill>
        <p:spPr>
          <a:xfrm>
            <a:off x="215196" y="877773"/>
            <a:ext cx="11973755" cy="552527"/>
          </a:xfrm>
          <a:prstGeom prst="rect">
            <a:avLst/>
          </a:prstGeom>
        </p:spPr>
      </p:pic>
      <p:pic>
        <p:nvPicPr>
          <p:cNvPr id="16" name="Picture 15">
            <a:extLst>
              <a:ext uri="{FF2B5EF4-FFF2-40B4-BE49-F238E27FC236}">
                <a16:creationId xmlns:a16="http://schemas.microsoft.com/office/drawing/2014/main" id="{09BF64F0-6D83-0B1B-0BF2-EDD6165D183C}"/>
              </a:ext>
            </a:extLst>
          </p:cNvPr>
          <p:cNvPicPr>
            <a:picLocks noChangeAspect="1"/>
          </p:cNvPicPr>
          <p:nvPr/>
        </p:nvPicPr>
        <p:blipFill>
          <a:blip r:embed="rId4"/>
          <a:stretch>
            <a:fillRect/>
          </a:stretch>
        </p:blipFill>
        <p:spPr>
          <a:xfrm>
            <a:off x="215195" y="507854"/>
            <a:ext cx="11973755" cy="552527"/>
          </a:xfrm>
          <a:prstGeom prst="rect">
            <a:avLst/>
          </a:prstGeom>
        </p:spPr>
      </p:pic>
      <p:pic>
        <p:nvPicPr>
          <p:cNvPr id="18" name="Picture 17">
            <a:extLst>
              <a:ext uri="{FF2B5EF4-FFF2-40B4-BE49-F238E27FC236}">
                <a16:creationId xmlns:a16="http://schemas.microsoft.com/office/drawing/2014/main" id="{BC0CD701-1659-9284-3E0F-05BFB65ECAEE}"/>
              </a:ext>
            </a:extLst>
          </p:cNvPr>
          <p:cNvPicPr>
            <a:picLocks noChangeAspect="1"/>
          </p:cNvPicPr>
          <p:nvPr/>
        </p:nvPicPr>
        <p:blipFill>
          <a:blip r:embed="rId4"/>
          <a:srcRect t="39660" b="-1"/>
          <a:stretch/>
        </p:blipFill>
        <p:spPr>
          <a:xfrm>
            <a:off x="313961" y="507845"/>
            <a:ext cx="11907912" cy="538860"/>
          </a:xfrm>
          <a:prstGeom prst="rect">
            <a:avLst/>
          </a:prstGeom>
        </p:spPr>
      </p:pic>
      <p:sp>
        <p:nvSpPr>
          <p:cNvPr id="2" name="Title 1">
            <a:extLst>
              <a:ext uri="{FF2B5EF4-FFF2-40B4-BE49-F238E27FC236}">
                <a16:creationId xmlns:a16="http://schemas.microsoft.com/office/drawing/2014/main" id="{6C0C40A6-D85C-26A0-FADE-96D5466E289B}"/>
              </a:ext>
            </a:extLst>
          </p:cNvPr>
          <p:cNvSpPr>
            <a:spLocks noGrp="1"/>
          </p:cNvSpPr>
          <p:nvPr>
            <p:ph type="ctrTitle"/>
          </p:nvPr>
        </p:nvSpPr>
        <p:spPr>
          <a:xfrm>
            <a:off x="101813" y="904084"/>
            <a:ext cx="12332207" cy="3569242"/>
          </a:xfrm>
        </p:spPr>
        <p:txBody>
          <a:bodyPr anchor="t">
            <a:normAutofit/>
          </a:bodyPr>
          <a:lstStyle/>
          <a:p>
            <a:pPr algn="l"/>
            <a:r>
              <a:rPr lang="en-US" sz="4800">
                <a:solidFill>
                  <a:srgbClr val="FFFFFF"/>
                </a:solidFill>
              </a:rPr>
              <a:t>Introduction to the Miramonte Specific Plan Area</a:t>
            </a:r>
          </a:p>
        </p:txBody>
      </p:sp>
      <p:pic>
        <p:nvPicPr>
          <p:cNvPr id="6" name="Picture 5" descr="A logo of a vegetable farm&#10;&#10;AI-generated content may be incorrect.">
            <a:extLst>
              <a:ext uri="{FF2B5EF4-FFF2-40B4-BE49-F238E27FC236}">
                <a16:creationId xmlns:a16="http://schemas.microsoft.com/office/drawing/2014/main" id="{F07F0608-6FBB-D861-E19B-1D1C9292FD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08874" y="2394865"/>
            <a:ext cx="1118083" cy="1028369"/>
          </a:xfrm>
          <a:prstGeom prst="rect">
            <a:avLst/>
          </a:prstGeom>
        </p:spPr>
      </p:pic>
    </p:spTree>
    <p:extLst>
      <p:ext uri="{BB962C8B-B14F-4D97-AF65-F5344CB8AC3E}">
        <p14:creationId xmlns:p14="http://schemas.microsoft.com/office/powerpoint/2010/main" val="38826492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798660-3E7E-D2CA-AE5D-42A3027C1923}"/>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EAFBC71-8E04-09A0-DFA7-42A49CAB70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8C45869-5FFC-C243-08D7-21181C028175}"/>
              </a:ext>
            </a:extLst>
          </p:cNvPr>
          <p:cNvPicPr>
            <a:picLocks noChangeAspect="1"/>
          </p:cNvPicPr>
          <p:nvPr/>
        </p:nvPicPr>
        <p:blipFill>
          <a:blip r:embed="rId3"/>
          <a:srcRect t="8536"/>
          <a:stretch/>
        </p:blipFill>
        <p:spPr>
          <a:xfrm>
            <a:off x="20" y="-22"/>
            <a:ext cx="12191977" cy="6858022"/>
          </a:xfrm>
          <a:prstGeom prst="rect">
            <a:avLst/>
          </a:prstGeom>
        </p:spPr>
      </p:pic>
      <p:sp>
        <p:nvSpPr>
          <p:cNvPr id="12" name="Rectangle 11">
            <a:extLst>
              <a:ext uri="{FF2B5EF4-FFF2-40B4-BE49-F238E27FC236}">
                <a16:creationId xmlns:a16="http://schemas.microsoft.com/office/drawing/2014/main" id="{73C2ECE6-E5F6-38D6-38D0-4D0000ABA7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103377" y="1100316"/>
            <a:ext cx="6858003" cy="4657347"/>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15F5EFC5-9BC5-3685-370F-628A435134F9}"/>
              </a:ext>
            </a:extLst>
          </p:cNvPr>
          <p:cNvSpPr>
            <a:spLocks noGrp="1"/>
          </p:cNvSpPr>
          <p:nvPr>
            <p:ph type="subTitle" idx="1"/>
          </p:nvPr>
        </p:nvSpPr>
        <p:spPr>
          <a:xfrm>
            <a:off x="1206983" y="1623191"/>
            <a:ext cx="10744225" cy="1578054"/>
          </a:xfrm>
        </p:spPr>
        <p:txBody>
          <a:bodyPr anchor="b">
            <a:normAutofit/>
          </a:bodyPr>
          <a:lstStyle/>
          <a:p>
            <a:pPr algn="l"/>
            <a:r>
              <a:rPr lang="en-US">
                <a:solidFill>
                  <a:srgbClr val="FFFFFF"/>
                </a:solidFill>
              </a:rPr>
              <a:t>City of Soledad Community and Economic Development Department</a:t>
            </a:r>
          </a:p>
        </p:txBody>
      </p:sp>
      <p:sp>
        <p:nvSpPr>
          <p:cNvPr id="14" name="Rectangle 13">
            <a:extLst>
              <a:ext uri="{FF2B5EF4-FFF2-40B4-BE49-F238E27FC236}">
                <a16:creationId xmlns:a16="http://schemas.microsoft.com/office/drawing/2014/main" id="{A4101A7A-89A8-D5ED-67FB-39DFAF204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40187" y="2206184"/>
            <a:ext cx="6858003" cy="2445624"/>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C4291B3B-BC9E-D94B-6D35-CBC0AFDA8CD1}"/>
              </a:ext>
            </a:extLst>
          </p:cNvPr>
          <p:cNvPicPr>
            <a:picLocks noChangeAspect="1"/>
          </p:cNvPicPr>
          <p:nvPr/>
        </p:nvPicPr>
        <p:blipFill>
          <a:blip r:embed="rId4"/>
          <a:stretch>
            <a:fillRect/>
          </a:stretch>
        </p:blipFill>
        <p:spPr>
          <a:xfrm>
            <a:off x="162168" y="1247692"/>
            <a:ext cx="12029832" cy="552527"/>
          </a:xfrm>
          <a:prstGeom prst="rect">
            <a:avLst/>
          </a:prstGeom>
        </p:spPr>
      </p:pic>
      <p:pic>
        <p:nvPicPr>
          <p:cNvPr id="13" name="Picture 12">
            <a:extLst>
              <a:ext uri="{FF2B5EF4-FFF2-40B4-BE49-F238E27FC236}">
                <a16:creationId xmlns:a16="http://schemas.microsoft.com/office/drawing/2014/main" id="{D94F78E6-D90E-473C-EB4A-6534D28071FE}"/>
              </a:ext>
            </a:extLst>
          </p:cNvPr>
          <p:cNvPicPr>
            <a:picLocks noChangeAspect="1"/>
          </p:cNvPicPr>
          <p:nvPr/>
        </p:nvPicPr>
        <p:blipFill>
          <a:blip r:embed="rId4"/>
          <a:stretch>
            <a:fillRect/>
          </a:stretch>
        </p:blipFill>
        <p:spPr>
          <a:xfrm>
            <a:off x="215196" y="877773"/>
            <a:ext cx="11973755" cy="552527"/>
          </a:xfrm>
          <a:prstGeom prst="rect">
            <a:avLst/>
          </a:prstGeom>
        </p:spPr>
      </p:pic>
      <p:pic>
        <p:nvPicPr>
          <p:cNvPr id="16" name="Picture 15">
            <a:extLst>
              <a:ext uri="{FF2B5EF4-FFF2-40B4-BE49-F238E27FC236}">
                <a16:creationId xmlns:a16="http://schemas.microsoft.com/office/drawing/2014/main" id="{E3C20123-04E4-5B94-84A6-9721AD83FCD8}"/>
              </a:ext>
            </a:extLst>
          </p:cNvPr>
          <p:cNvPicPr>
            <a:picLocks noChangeAspect="1"/>
          </p:cNvPicPr>
          <p:nvPr/>
        </p:nvPicPr>
        <p:blipFill>
          <a:blip r:embed="rId4"/>
          <a:stretch>
            <a:fillRect/>
          </a:stretch>
        </p:blipFill>
        <p:spPr>
          <a:xfrm>
            <a:off x="215195" y="507854"/>
            <a:ext cx="11973755" cy="552527"/>
          </a:xfrm>
          <a:prstGeom prst="rect">
            <a:avLst/>
          </a:prstGeom>
        </p:spPr>
      </p:pic>
      <p:pic>
        <p:nvPicPr>
          <p:cNvPr id="18" name="Picture 17">
            <a:extLst>
              <a:ext uri="{FF2B5EF4-FFF2-40B4-BE49-F238E27FC236}">
                <a16:creationId xmlns:a16="http://schemas.microsoft.com/office/drawing/2014/main" id="{76A19492-7B4B-B670-1250-21E300BA00A4}"/>
              </a:ext>
            </a:extLst>
          </p:cNvPr>
          <p:cNvPicPr>
            <a:picLocks noChangeAspect="1"/>
          </p:cNvPicPr>
          <p:nvPr/>
        </p:nvPicPr>
        <p:blipFill>
          <a:blip r:embed="rId4"/>
          <a:srcRect t="39660" b="-1"/>
          <a:stretch/>
        </p:blipFill>
        <p:spPr>
          <a:xfrm>
            <a:off x="313961" y="507845"/>
            <a:ext cx="11907912" cy="209705"/>
          </a:xfrm>
          <a:prstGeom prst="rect">
            <a:avLst/>
          </a:prstGeom>
        </p:spPr>
      </p:pic>
      <p:sp>
        <p:nvSpPr>
          <p:cNvPr id="2" name="Title 1">
            <a:extLst>
              <a:ext uri="{FF2B5EF4-FFF2-40B4-BE49-F238E27FC236}">
                <a16:creationId xmlns:a16="http://schemas.microsoft.com/office/drawing/2014/main" id="{9A54D71D-0611-8C17-9BEE-724374705E01}"/>
              </a:ext>
            </a:extLst>
          </p:cNvPr>
          <p:cNvSpPr>
            <a:spLocks noGrp="1"/>
          </p:cNvSpPr>
          <p:nvPr>
            <p:ph type="ctrTitle"/>
          </p:nvPr>
        </p:nvSpPr>
        <p:spPr>
          <a:xfrm>
            <a:off x="101813" y="1416624"/>
            <a:ext cx="12332207" cy="3569242"/>
          </a:xfrm>
        </p:spPr>
        <p:txBody>
          <a:bodyPr anchor="t">
            <a:normAutofit/>
          </a:bodyPr>
          <a:lstStyle/>
          <a:p>
            <a:r>
              <a:rPr lang="es-MX" sz="4800" err="1">
                <a:solidFill>
                  <a:srgbClr val="FFFFFF"/>
                </a:solidFill>
              </a:rPr>
              <a:t>Questions</a:t>
            </a:r>
            <a:r>
              <a:rPr lang="es-MX" sz="4800">
                <a:solidFill>
                  <a:srgbClr val="FFFFFF"/>
                </a:solidFill>
              </a:rPr>
              <a:t>?</a:t>
            </a:r>
            <a:endParaRPr lang="en-US" sz="4800">
              <a:solidFill>
                <a:srgbClr val="FFFFFF"/>
              </a:solidFill>
            </a:endParaRPr>
          </a:p>
        </p:txBody>
      </p:sp>
    </p:spTree>
    <p:extLst>
      <p:ext uri="{BB962C8B-B14F-4D97-AF65-F5344CB8AC3E}">
        <p14:creationId xmlns:p14="http://schemas.microsoft.com/office/powerpoint/2010/main" val="3731988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6B558FA-210E-1133-9ED1-E03BE0142A74}"/>
            </a:ext>
          </a:extLst>
        </p:cNvPr>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96B92CC-C1C7-EBE2-9646-9EFC38220E40}"/>
              </a:ext>
            </a:extLst>
          </p:cNvPr>
          <p:cNvSpPr>
            <a:spLocks noGrp="1"/>
          </p:cNvSpPr>
          <p:nvPr>
            <p:ph type="title"/>
          </p:nvPr>
        </p:nvSpPr>
        <p:spPr>
          <a:xfrm>
            <a:off x="890338" y="640080"/>
            <a:ext cx="3734014" cy="3566160"/>
          </a:xfrm>
        </p:spPr>
        <p:txBody>
          <a:bodyPr vert="horz" lIns="91440" tIns="45720" rIns="91440" bIns="45720" rtlCol="0" anchor="b">
            <a:normAutofit/>
          </a:bodyPr>
          <a:lstStyle/>
          <a:p>
            <a:r>
              <a:rPr lang="en-US" sz="4200"/>
              <a:t>Roles in Comprehensive Plans and Implementation</a:t>
            </a:r>
          </a:p>
        </p:txBody>
      </p:sp>
      <p:sp>
        <p:nvSpPr>
          <p:cNvPr id="38"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descr="A colorful circle with blue and orange circles&#10;&#10;AI-generated content may be incorrect.">
            <a:extLst>
              <a:ext uri="{FF2B5EF4-FFF2-40B4-BE49-F238E27FC236}">
                <a16:creationId xmlns:a16="http://schemas.microsoft.com/office/drawing/2014/main" id="{89394E4F-7D28-0DC6-407B-77119A4D2952}"/>
              </a:ext>
            </a:extLst>
          </p:cNvPr>
          <p:cNvPicPr>
            <a:picLocks noChangeAspect="1"/>
          </p:cNvPicPr>
          <p:nvPr/>
        </p:nvPicPr>
        <p:blipFill>
          <a:blip r:embed="rId3"/>
          <a:srcRect l="4712" r="-2" b="-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28" name="Rectangle 1">
            <a:extLst>
              <a:ext uri="{FF2B5EF4-FFF2-40B4-BE49-F238E27FC236}">
                <a16:creationId xmlns:a16="http://schemas.microsoft.com/office/drawing/2014/main" id="{2852EC83-4B29-574C-DE36-867FF0BD7AD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2" name="TextBox 31">
            <a:extLst>
              <a:ext uri="{FF2B5EF4-FFF2-40B4-BE49-F238E27FC236}">
                <a16:creationId xmlns:a16="http://schemas.microsoft.com/office/drawing/2014/main" id="{3139CCE6-DAC0-C2B3-D5AD-6BFC4956EC00}"/>
              </a:ext>
            </a:extLst>
          </p:cNvPr>
          <p:cNvSpPr txBox="1"/>
          <p:nvPr/>
        </p:nvSpPr>
        <p:spPr>
          <a:xfrm>
            <a:off x="6017514" y="2331670"/>
            <a:ext cx="1434084" cy="369332"/>
          </a:xfrm>
          <a:prstGeom prst="rect">
            <a:avLst/>
          </a:prstGeom>
          <a:noFill/>
        </p:spPr>
        <p:txBody>
          <a:bodyPr wrap="square" rtlCol="0">
            <a:spAutoFit/>
          </a:bodyPr>
          <a:lstStyle/>
          <a:p>
            <a:r>
              <a:rPr lang="en-US" b="1">
                <a:solidFill>
                  <a:schemeClr val="bg1"/>
                </a:solidFill>
              </a:rPr>
              <a:t>Community </a:t>
            </a:r>
          </a:p>
        </p:txBody>
      </p:sp>
      <p:sp>
        <p:nvSpPr>
          <p:cNvPr id="33" name="TextBox 32">
            <a:extLst>
              <a:ext uri="{FF2B5EF4-FFF2-40B4-BE49-F238E27FC236}">
                <a16:creationId xmlns:a16="http://schemas.microsoft.com/office/drawing/2014/main" id="{0B794BE0-7D07-7456-E3C2-A609D6B818C2}"/>
              </a:ext>
            </a:extLst>
          </p:cNvPr>
          <p:cNvSpPr txBox="1"/>
          <p:nvPr/>
        </p:nvSpPr>
        <p:spPr>
          <a:xfrm>
            <a:off x="6734556" y="5540494"/>
            <a:ext cx="1200858" cy="369332"/>
          </a:xfrm>
          <a:prstGeom prst="rect">
            <a:avLst/>
          </a:prstGeom>
          <a:noFill/>
        </p:spPr>
        <p:txBody>
          <a:bodyPr wrap="square" rtlCol="0">
            <a:spAutoFit/>
          </a:bodyPr>
          <a:lstStyle/>
          <a:p>
            <a:r>
              <a:rPr lang="en-US" b="1">
                <a:solidFill>
                  <a:schemeClr val="bg1"/>
                </a:solidFill>
              </a:rPr>
              <a:t>City Staff </a:t>
            </a:r>
          </a:p>
        </p:txBody>
      </p:sp>
      <p:sp>
        <p:nvSpPr>
          <p:cNvPr id="34" name="TextBox 33">
            <a:extLst>
              <a:ext uri="{FF2B5EF4-FFF2-40B4-BE49-F238E27FC236}">
                <a16:creationId xmlns:a16="http://schemas.microsoft.com/office/drawing/2014/main" id="{DCDE439D-7323-8215-7DC5-F03C038B9F0E}"/>
              </a:ext>
            </a:extLst>
          </p:cNvPr>
          <p:cNvSpPr txBox="1"/>
          <p:nvPr/>
        </p:nvSpPr>
        <p:spPr>
          <a:xfrm>
            <a:off x="9262844" y="5401994"/>
            <a:ext cx="1683765" cy="646331"/>
          </a:xfrm>
          <a:prstGeom prst="rect">
            <a:avLst/>
          </a:prstGeom>
          <a:noFill/>
        </p:spPr>
        <p:txBody>
          <a:bodyPr wrap="square" rtlCol="0">
            <a:spAutoFit/>
          </a:bodyPr>
          <a:lstStyle/>
          <a:p>
            <a:r>
              <a:rPr lang="en-US" b="1">
                <a:solidFill>
                  <a:schemeClr val="bg1"/>
                </a:solidFill>
              </a:rPr>
              <a:t>Planning Commission </a:t>
            </a:r>
          </a:p>
        </p:txBody>
      </p:sp>
      <p:sp>
        <p:nvSpPr>
          <p:cNvPr id="35" name="TextBox 34">
            <a:extLst>
              <a:ext uri="{FF2B5EF4-FFF2-40B4-BE49-F238E27FC236}">
                <a16:creationId xmlns:a16="http://schemas.microsoft.com/office/drawing/2014/main" id="{F461F0E3-FCE3-E58B-B046-472DB0241E13}"/>
              </a:ext>
            </a:extLst>
          </p:cNvPr>
          <p:cNvSpPr txBox="1"/>
          <p:nvPr/>
        </p:nvSpPr>
        <p:spPr>
          <a:xfrm>
            <a:off x="9986428" y="2331670"/>
            <a:ext cx="1683766" cy="369332"/>
          </a:xfrm>
          <a:prstGeom prst="rect">
            <a:avLst/>
          </a:prstGeom>
          <a:noFill/>
        </p:spPr>
        <p:txBody>
          <a:bodyPr wrap="square" rtlCol="0">
            <a:spAutoFit/>
          </a:bodyPr>
          <a:lstStyle/>
          <a:p>
            <a:r>
              <a:rPr lang="en-US" b="1">
                <a:solidFill>
                  <a:schemeClr val="bg1"/>
                </a:solidFill>
              </a:rPr>
              <a:t>City Council</a:t>
            </a:r>
          </a:p>
        </p:txBody>
      </p:sp>
      <p:pic>
        <p:nvPicPr>
          <p:cNvPr id="39" name="Graphic 38" descr="Group with solid fill">
            <a:extLst>
              <a:ext uri="{FF2B5EF4-FFF2-40B4-BE49-F238E27FC236}">
                <a16:creationId xmlns:a16="http://schemas.microsoft.com/office/drawing/2014/main" id="{6EF802B8-B353-720D-918F-1D6465AA10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14160" y="1329403"/>
            <a:ext cx="1117600" cy="1117600"/>
          </a:xfrm>
          <a:prstGeom prst="rect">
            <a:avLst/>
          </a:prstGeom>
        </p:spPr>
      </p:pic>
      <p:pic>
        <p:nvPicPr>
          <p:cNvPr id="41" name="Graphic 40" descr="Meeting with solid fill">
            <a:extLst>
              <a:ext uri="{FF2B5EF4-FFF2-40B4-BE49-F238E27FC236}">
                <a16:creationId xmlns:a16="http://schemas.microsoft.com/office/drawing/2014/main" id="{47A4FC47-E21C-9471-31CC-103104806A2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552948" y="1164097"/>
            <a:ext cx="1380124" cy="1380124"/>
          </a:xfrm>
          <a:prstGeom prst="rect">
            <a:avLst/>
          </a:prstGeom>
        </p:spPr>
      </p:pic>
      <p:pic>
        <p:nvPicPr>
          <p:cNvPr id="46" name="Graphic 45" descr="Meeting with solid fill">
            <a:extLst>
              <a:ext uri="{FF2B5EF4-FFF2-40B4-BE49-F238E27FC236}">
                <a16:creationId xmlns:a16="http://schemas.microsoft.com/office/drawing/2014/main" id="{20D142D3-AACF-E621-2B65-99363AEF302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987972" y="4378497"/>
            <a:ext cx="1091973" cy="1091973"/>
          </a:xfrm>
          <a:prstGeom prst="rect">
            <a:avLst/>
          </a:prstGeom>
        </p:spPr>
      </p:pic>
      <p:pic>
        <p:nvPicPr>
          <p:cNvPr id="48" name="Graphic 47" descr="Gavel with solid fill">
            <a:extLst>
              <a:ext uri="{FF2B5EF4-FFF2-40B4-BE49-F238E27FC236}">
                <a16:creationId xmlns:a16="http://schemas.microsoft.com/office/drawing/2014/main" id="{1664C665-6AAE-0FD5-02C7-22B8C8A44B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082444" y="1805557"/>
            <a:ext cx="369332" cy="369332"/>
          </a:xfrm>
          <a:prstGeom prst="rect">
            <a:avLst/>
          </a:prstGeom>
        </p:spPr>
      </p:pic>
      <p:pic>
        <p:nvPicPr>
          <p:cNvPr id="50" name="Graphic 49" descr="Contract with solid fill">
            <a:extLst>
              <a:ext uri="{FF2B5EF4-FFF2-40B4-BE49-F238E27FC236}">
                <a16:creationId xmlns:a16="http://schemas.microsoft.com/office/drawing/2014/main" id="{A4D0FA56-38B4-FF32-7929-1829739A3E5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324174" y="4014464"/>
            <a:ext cx="512557" cy="512557"/>
          </a:xfrm>
          <a:prstGeom prst="rect">
            <a:avLst/>
          </a:prstGeom>
        </p:spPr>
      </p:pic>
      <p:pic>
        <p:nvPicPr>
          <p:cNvPr id="52" name="Graphic 51" descr="Boardroom with solid fill">
            <a:extLst>
              <a:ext uri="{FF2B5EF4-FFF2-40B4-BE49-F238E27FC236}">
                <a16:creationId xmlns:a16="http://schemas.microsoft.com/office/drawing/2014/main" id="{05E3900B-00EE-6277-03CB-F1BAAFF3690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487401" y="4460467"/>
            <a:ext cx="1091973" cy="1091973"/>
          </a:xfrm>
          <a:prstGeom prst="rect">
            <a:avLst/>
          </a:prstGeom>
        </p:spPr>
      </p:pic>
      <p:sp>
        <p:nvSpPr>
          <p:cNvPr id="53" name="TextBox 52">
            <a:extLst>
              <a:ext uri="{FF2B5EF4-FFF2-40B4-BE49-F238E27FC236}">
                <a16:creationId xmlns:a16="http://schemas.microsoft.com/office/drawing/2014/main" id="{BE74FF0B-0E9D-E854-3A50-73A3F981CC8E}"/>
              </a:ext>
            </a:extLst>
          </p:cNvPr>
          <p:cNvSpPr txBox="1"/>
          <p:nvPr/>
        </p:nvSpPr>
        <p:spPr>
          <a:xfrm>
            <a:off x="7833360" y="3230880"/>
            <a:ext cx="1911398" cy="923330"/>
          </a:xfrm>
          <a:prstGeom prst="rect">
            <a:avLst/>
          </a:prstGeom>
          <a:noFill/>
        </p:spPr>
        <p:txBody>
          <a:bodyPr wrap="square" rtlCol="0">
            <a:spAutoFit/>
          </a:bodyPr>
          <a:lstStyle/>
          <a:p>
            <a:pPr algn="ctr"/>
            <a:r>
              <a:rPr lang="en-US" b="1"/>
              <a:t>Implementation of Miramonte Specific Plan</a:t>
            </a:r>
          </a:p>
        </p:txBody>
      </p:sp>
    </p:spTree>
    <p:extLst>
      <p:ext uri="{BB962C8B-B14F-4D97-AF65-F5344CB8AC3E}">
        <p14:creationId xmlns:p14="http://schemas.microsoft.com/office/powerpoint/2010/main" val="295649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4645046-3B7C-DD63-9282-686D80775717}"/>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35DB3719-6FDC-4E5D-891D-FF40B7300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308CF3-2840-D49D-B1F6-0D59E33C5F44}"/>
              </a:ext>
            </a:extLst>
          </p:cNvPr>
          <p:cNvSpPr>
            <a:spLocks noGrp="1"/>
          </p:cNvSpPr>
          <p:nvPr>
            <p:ph type="title"/>
          </p:nvPr>
        </p:nvSpPr>
        <p:spPr>
          <a:xfrm>
            <a:off x="838200" y="365125"/>
            <a:ext cx="10515600" cy="1325563"/>
          </a:xfrm>
        </p:spPr>
        <p:txBody>
          <a:bodyPr>
            <a:normAutofit/>
          </a:bodyPr>
          <a:lstStyle/>
          <a:p>
            <a:r>
              <a:rPr lang="en-US" sz="5400"/>
              <a:t>Role of the Community</a:t>
            </a:r>
            <a:endParaRPr lang="en-US" sz="5400" i="1">
              <a:highlight>
                <a:srgbClr val="FFFF00"/>
              </a:highlight>
            </a:endParaRPr>
          </a:p>
        </p:txBody>
      </p:sp>
      <p:sp>
        <p:nvSpPr>
          <p:cNvPr id="25" name="sketch line">
            <a:extLst>
              <a:ext uri="{FF2B5EF4-FFF2-40B4-BE49-F238E27FC236}">
                <a16:creationId xmlns:a16="http://schemas.microsoft.com/office/drawing/2014/main" id="{E0CBAC23-2E3F-4A90-BA59-F8299F6A5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65313"/>
            <a:ext cx="10424160" cy="18288"/>
          </a:xfrm>
          <a:custGeom>
            <a:avLst/>
            <a:gdLst>
              <a:gd name="connsiteX0" fmla="*/ 0 w 10424160"/>
              <a:gd name="connsiteY0" fmla="*/ 0 h 18288"/>
              <a:gd name="connsiteX1" fmla="*/ 903427 w 10424160"/>
              <a:gd name="connsiteY1" fmla="*/ 0 h 18288"/>
              <a:gd name="connsiteX2" fmla="*/ 1389888 w 10424160"/>
              <a:gd name="connsiteY2" fmla="*/ 0 h 18288"/>
              <a:gd name="connsiteX3" fmla="*/ 2189074 w 10424160"/>
              <a:gd name="connsiteY3" fmla="*/ 0 h 18288"/>
              <a:gd name="connsiteX4" fmla="*/ 2675534 w 10424160"/>
              <a:gd name="connsiteY4" fmla="*/ 0 h 18288"/>
              <a:gd name="connsiteX5" fmla="*/ 3370478 w 10424160"/>
              <a:gd name="connsiteY5" fmla="*/ 0 h 18288"/>
              <a:gd name="connsiteX6" fmla="*/ 4169664 w 10424160"/>
              <a:gd name="connsiteY6" fmla="*/ 0 h 18288"/>
              <a:gd name="connsiteX7" fmla="*/ 4551883 w 10424160"/>
              <a:gd name="connsiteY7" fmla="*/ 0 h 18288"/>
              <a:gd name="connsiteX8" fmla="*/ 4934102 w 10424160"/>
              <a:gd name="connsiteY8" fmla="*/ 0 h 18288"/>
              <a:gd name="connsiteX9" fmla="*/ 5837530 w 10424160"/>
              <a:gd name="connsiteY9" fmla="*/ 0 h 18288"/>
              <a:gd name="connsiteX10" fmla="*/ 6532474 w 10424160"/>
              <a:gd name="connsiteY10" fmla="*/ 0 h 18288"/>
              <a:gd name="connsiteX11" fmla="*/ 6914693 w 10424160"/>
              <a:gd name="connsiteY11" fmla="*/ 0 h 18288"/>
              <a:gd name="connsiteX12" fmla="*/ 7609637 w 10424160"/>
              <a:gd name="connsiteY12" fmla="*/ 0 h 18288"/>
              <a:gd name="connsiteX13" fmla="*/ 8513064 w 10424160"/>
              <a:gd name="connsiteY13" fmla="*/ 0 h 18288"/>
              <a:gd name="connsiteX14" fmla="*/ 9103766 w 10424160"/>
              <a:gd name="connsiteY14" fmla="*/ 0 h 18288"/>
              <a:gd name="connsiteX15" fmla="*/ 9694469 w 10424160"/>
              <a:gd name="connsiteY15" fmla="*/ 0 h 18288"/>
              <a:gd name="connsiteX16" fmla="*/ 10424160 w 10424160"/>
              <a:gd name="connsiteY16" fmla="*/ 0 h 18288"/>
              <a:gd name="connsiteX17" fmla="*/ 10424160 w 10424160"/>
              <a:gd name="connsiteY17" fmla="*/ 18288 h 18288"/>
              <a:gd name="connsiteX18" fmla="*/ 9729216 w 10424160"/>
              <a:gd name="connsiteY18" fmla="*/ 18288 h 18288"/>
              <a:gd name="connsiteX19" fmla="*/ 8930030 w 10424160"/>
              <a:gd name="connsiteY19" fmla="*/ 18288 h 18288"/>
              <a:gd name="connsiteX20" fmla="*/ 8130845 w 10424160"/>
              <a:gd name="connsiteY20" fmla="*/ 18288 h 18288"/>
              <a:gd name="connsiteX21" fmla="*/ 7644384 w 10424160"/>
              <a:gd name="connsiteY21" fmla="*/ 18288 h 18288"/>
              <a:gd name="connsiteX22" fmla="*/ 6740957 w 10424160"/>
              <a:gd name="connsiteY22" fmla="*/ 18288 h 18288"/>
              <a:gd name="connsiteX23" fmla="*/ 6046013 w 10424160"/>
              <a:gd name="connsiteY23" fmla="*/ 18288 h 18288"/>
              <a:gd name="connsiteX24" fmla="*/ 5663794 w 10424160"/>
              <a:gd name="connsiteY24" fmla="*/ 18288 h 18288"/>
              <a:gd name="connsiteX25" fmla="*/ 4968850 w 10424160"/>
              <a:gd name="connsiteY25" fmla="*/ 18288 h 18288"/>
              <a:gd name="connsiteX26" fmla="*/ 4378147 w 10424160"/>
              <a:gd name="connsiteY26" fmla="*/ 18288 h 18288"/>
              <a:gd name="connsiteX27" fmla="*/ 3787445 w 10424160"/>
              <a:gd name="connsiteY27" fmla="*/ 18288 h 18288"/>
              <a:gd name="connsiteX28" fmla="*/ 3196742 w 10424160"/>
              <a:gd name="connsiteY28" fmla="*/ 18288 h 18288"/>
              <a:gd name="connsiteX29" fmla="*/ 2606040 w 10424160"/>
              <a:gd name="connsiteY29" fmla="*/ 18288 h 18288"/>
              <a:gd name="connsiteX30" fmla="*/ 1806854 w 10424160"/>
              <a:gd name="connsiteY30" fmla="*/ 18288 h 18288"/>
              <a:gd name="connsiteX31" fmla="*/ 1111910 w 10424160"/>
              <a:gd name="connsiteY31" fmla="*/ 18288 h 18288"/>
              <a:gd name="connsiteX32" fmla="*/ 729691 w 10424160"/>
              <a:gd name="connsiteY32" fmla="*/ 18288 h 18288"/>
              <a:gd name="connsiteX33" fmla="*/ 0 w 10424160"/>
              <a:gd name="connsiteY33" fmla="*/ 18288 h 18288"/>
              <a:gd name="connsiteX34" fmla="*/ 0 w 10424160"/>
              <a:gd name="connsiteY3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4160" h="18288" fill="none" extrusionOk="0">
                <a:moveTo>
                  <a:pt x="0" y="0"/>
                </a:moveTo>
                <a:cubicBezTo>
                  <a:pt x="251416" y="-3874"/>
                  <a:pt x="479411" y="-20508"/>
                  <a:pt x="903427" y="0"/>
                </a:cubicBezTo>
                <a:cubicBezTo>
                  <a:pt x="1327443" y="20508"/>
                  <a:pt x="1177990" y="-7387"/>
                  <a:pt x="1389888" y="0"/>
                </a:cubicBezTo>
                <a:cubicBezTo>
                  <a:pt x="1601786" y="7387"/>
                  <a:pt x="1928602" y="-6697"/>
                  <a:pt x="2189074" y="0"/>
                </a:cubicBezTo>
                <a:cubicBezTo>
                  <a:pt x="2449546" y="6697"/>
                  <a:pt x="2440085" y="-21144"/>
                  <a:pt x="2675534" y="0"/>
                </a:cubicBezTo>
                <a:cubicBezTo>
                  <a:pt x="2910983" y="21144"/>
                  <a:pt x="3026158" y="-11124"/>
                  <a:pt x="3370478" y="0"/>
                </a:cubicBezTo>
                <a:cubicBezTo>
                  <a:pt x="3714798" y="11124"/>
                  <a:pt x="3864539" y="-10660"/>
                  <a:pt x="4169664" y="0"/>
                </a:cubicBezTo>
                <a:cubicBezTo>
                  <a:pt x="4474789" y="10660"/>
                  <a:pt x="4471218" y="16488"/>
                  <a:pt x="4551883" y="0"/>
                </a:cubicBezTo>
                <a:cubicBezTo>
                  <a:pt x="4632548" y="-16488"/>
                  <a:pt x="4786830" y="7986"/>
                  <a:pt x="4934102" y="0"/>
                </a:cubicBezTo>
                <a:cubicBezTo>
                  <a:pt x="5081374" y="-7986"/>
                  <a:pt x="5575881" y="-33003"/>
                  <a:pt x="5837530" y="0"/>
                </a:cubicBezTo>
                <a:cubicBezTo>
                  <a:pt x="6099179" y="33003"/>
                  <a:pt x="6305895" y="14170"/>
                  <a:pt x="6532474" y="0"/>
                </a:cubicBezTo>
                <a:cubicBezTo>
                  <a:pt x="6759053" y="-14170"/>
                  <a:pt x="6726707" y="16121"/>
                  <a:pt x="6914693" y="0"/>
                </a:cubicBezTo>
                <a:cubicBezTo>
                  <a:pt x="7102679" y="-16121"/>
                  <a:pt x="7397857" y="32594"/>
                  <a:pt x="7609637" y="0"/>
                </a:cubicBezTo>
                <a:cubicBezTo>
                  <a:pt x="7821417" y="-32594"/>
                  <a:pt x="8141235" y="-3745"/>
                  <a:pt x="8513064" y="0"/>
                </a:cubicBezTo>
                <a:cubicBezTo>
                  <a:pt x="8884893" y="3745"/>
                  <a:pt x="8877548" y="3359"/>
                  <a:pt x="9103766" y="0"/>
                </a:cubicBezTo>
                <a:cubicBezTo>
                  <a:pt x="9329984" y="-3359"/>
                  <a:pt x="9545570" y="-17843"/>
                  <a:pt x="9694469" y="0"/>
                </a:cubicBezTo>
                <a:cubicBezTo>
                  <a:pt x="9843368" y="17843"/>
                  <a:pt x="10162477" y="-1217"/>
                  <a:pt x="10424160" y="0"/>
                </a:cubicBezTo>
                <a:cubicBezTo>
                  <a:pt x="10424498" y="7640"/>
                  <a:pt x="10423710" y="11289"/>
                  <a:pt x="10424160" y="18288"/>
                </a:cubicBezTo>
                <a:cubicBezTo>
                  <a:pt x="10184680" y="20716"/>
                  <a:pt x="10034768" y="-9357"/>
                  <a:pt x="9729216" y="18288"/>
                </a:cubicBezTo>
                <a:cubicBezTo>
                  <a:pt x="9423664" y="45933"/>
                  <a:pt x="9309220" y="36372"/>
                  <a:pt x="8930030" y="18288"/>
                </a:cubicBezTo>
                <a:cubicBezTo>
                  <a:pt x="8550840" y="204"/>
                  <a:pt x="8513376" y="34707"/>
                  <a:pt x="8130845" y="18288"/>
                </a:cubicBezTo>
                <a:cubicBezTo>
                  <a:pt x="7748315" y="1869"/>
                  <a:pt x="7864674" y="19659"/>
                  <a:pt x="7644384" y="18288"/>
                </a:cubicBezTo>
                <a:cubicBezTo>
                  <a:pt x="7424094" y="16917"/>
                  <a:pt x="6947001" y="55680"/>
                  <a:pt x="6740957" y="18288"/>
                </a:cubicBezTo>
                <a:cubicBezTo>
                  <a:pt x="6534913" y="-19104"/>
                  <a:pt x="6313809" y="33391"/>
                  <a:pt x="6046013" y="18288"/>
                </a:cubicBezTo>
                <a:cubicBezTo>
                  <a:pt x="5778217" y="3185"/>
                  <a:pt x="5786775" y="1439"/>
                  <a:pt x="5663794" y="18288"/>
                </a:cubicBezTo>
                <a:cubicBezTo>
                  <a:pt x="5540813" y="35137"/>
                  <a:pt x="5204724" y="25434"/>
                  <a:pt x="4968850" y="18288"/>
                </a:cubicBezTo>
                <a:cubicBezTo>
                  <a:pt x="4732976" y="11142"/>
                  <a:pt x="4559928" y="34568"/>
                  <a:pt x="4378147" y="18288"/>
                </a:cubicBezTo>
                <a:cubicBezTo>
                  <a:pt x="4196366" y="2008"/>
                  <a:pt x="3992200" y="35409"/>
                  <a:pt x="3787445" y="18288"/>
                </a:cubicBezTo>
                <a:cubicBezTo>
                  <a:pt x="3582690" y="1167"/>
                  <a:pt x="3488876" y="-7583"/>
                  <a:pt x="3196742" y="18288"/>
                </a:cubicBezTo>
                <a:cubicBezTo>
                  <a:pt x="2904608" y="44159"/>
                  <a:pt x="2729828" y="45906"/>
                  <a:pt x="2606040" y="18288"/>
                </a:cubicBezTo>
                <a:cubicBezTo>
                  <a:pt x="2482252" y="-9330"/>
                  <a:pt x="2000672" y="-5498"/>
                  <a:pt x="1806854" y="18288"/>
                </a:cubicBezTo>
                <a:cubicBezTo>
                  <a:pt x="1613036" y="42074"/>
                  <a:pt x="1310933" y="-4240"/>
                  <a:pt x="1111910" y="18288"/>
                </a:cubicBezTo>
                <a:cubicBezTo>
                  <a:pt x="912887" y="40816"/>
                  <a:pt x="891560" y="1701"/>
                  <a:pt x="729691" y="18288"/>
                </a:cubicBezTo>
                <a:cubicBezTo>
                  <a:pt x="567822" y="34875"/>
                  <a:pt x="203025" y="34462"/>
                  <a:pt x="0" y="18288"/>
                </a:cubicBezTo>
                <a:cubicBezTo>
                  <a:pt x="-82" y="11708"/>
                  <a:pt x="-178" y="8956"/>
                  <a:pt x="0" y="0"/>
                </a:cubicBezTo>
                <a:close/>
              </a:path>
              <a:path w="10424160" h="18288" stroke="0" extrusionOk="0">
                <a:moveTo>
                  <a:pt x="0" y="0"/>
                </a:moveTo>
                <a:cubicBezTo>
                  <a:pt x="119910" y="17195"/>
                  <a:pt x="345032" y="1652"/>
                  <a:pt x="590702" y="0"/>
                </a:cubicBezTo>
                <a:cubicBezTo>
                  <a:pt x="836372" y="-1652"/>
                  <a:pt x="830717" y="-10944"/>
                  <a:pt x="972922" y="0"/>
                </a:cubicBezTo>
                <a:cubicBezTo>
                  <a:pt x="1115127" y="10944"/>
                  <a:pt x="1638708" y="17269"/>
                  <a:pt x="1876349" y="0"/>
                </a:cubicBezTo>
                <a:cubicBezTo>
                  <a:pt x="2113990" y="-17269"/>
                  <a:pt x="2263529" y="27642"/>
                  <a:pt x="2467051" y="0"/>
                </a:cubicBezTo>
                <a:cubicBezTo>
                  <a:pt x="2670573" y="-27642"/>
                  <a:pt x="2867743" y="-1552"/>
                  <a:pt x="3057754" y="0"/>
                </a:cubicBezTo>
                <a:cubicBezTo>
                  <a:pt x="3247765" y="1552"/>
                  <a:pt x="3729099" y="45169"/>
                  <a:pt x="3961181" y="0"/>
                </a:cubicBezTo>
                <a:cubicBezTo>
                  <a:pt x="4193263" y="-45169"/>
                  <a:pt x="4313735" y="4067"/>
                  <a:pt x="4447642" y="0"/>
                </a:cubicBezTo>
                <a:cubicBezTo>
                  <a:pt x="4581549" y="-4067"/>
                  <a:pt x="5123626" y="11867"/>
                  <a:pt x="5351069" y="0"/>
                </a:cubicBezTo>
                <a:cubicBezTo>
                  <a:pt x="5578512" y="-11867"/>
                  <a:pt x="6044105" y="-19983"/>
                  <a:pt x="6254496" y="0"/>
                </a:cubicBezTo>
                <a:cubicBezTo>
                  <a:pt x="6464887" y="19983"/>
                  <a:pt x="6664731" y="4232"/>
                  <a:pt x="6949440" y="0"/>
                </a:cubicBezTo>
                <a:cubicBezTo>
                  <a:pt x="7234149" y="-4232"/>
                  <a:pt x="7497205" y="28731"/>
                  <a:pt x="7852867" y="0"/>
                </a:cubicBezTo>
                <a:cubicBezTo>
                  <a:pt x="8208529" y="-28731"/>
                  <a:pt x="8287556" y="2616"/>
                  <a:pt x="8443570" y="0"/>
                </a:cubicBezTo>
                <a:cubicBezTo>
                  <a:pt x="8599584" y="-2616"/>
                  <a:pt x="8871283" y="-14113"/>
                  <a:pt x="9034272" y="0"/>
                </a:cubicBezTo>
                <a:cubicBezTo>
                  <a:pt x="9197261" y="14113"/>
                  <a:pt x="9604978" y="-35623"/>
                  <a:pt x="9833458" y="0"/>
                </a:cubicBezTo>
                <a:cubicBezTo>
                  <a:pt x="10061938" y="35623"/>
                  <a:pt x="10231944" y="-8194"/>
                  <a:pt x="10424160" y="0"/>
                </a:cubicBezTo>
                <a:cubicBezTo>
                  <a:pt x="10424285" y="4395"/>
                  <a:pt x="10424085" y="9776"/>
                  <a:pt x="10424160" y="18288"/>
                </a:cubicBezTo>
                <a:cubicBezTo>
                  <a:pt x="10058736" y="-5772"/>
                  <a:pt x="9942989" y="-18764"/>
                  <a:pt x="9624974" y="18288"/>
                </a:cubicBezTo>
                <a:cubicBezTo>
                  <a:pt x="9306959" y="55340"/>
                  <a:pt x="9229263" y="24995"/>
                  <a:pt x="8930030" y="18288"/>
                </a:cubicBezTo>
                <a:cubicBezTo>
                  <a:pt x="8630797" y="11581"/>
                  <a:pt x="8647263" y="10931"/>
                  <a:pt x="8547811" y="18288"/>
                </a:cubicBezTo>
                <a:cubicBezTo>
                  <a:pt x="8448359" y="25645"/>
                  <a:pt x="8173221" y="219"/>
                  <a:pt x="8061350" y="18288"/>
                </a:cubicBezTo>
                <a:cubicBezTo>
                  <a:pt x="7949479" y="36357"/>
                  <a:pt x="7437002" y="17516"/>
                  <a:pt x="7157923" y="18288"/>
                </a:cubicBezTo>
                <a:cubicBezTo>
                  <a:pt x="6878844" y="19060"/>
                  <a:pt x="6610241" y="8864"/>
                  <a:pt x="6462979" y="18288"/>
                </a:cubicBezTo>
                <a:cubicBezTo>
                  <a:pt x="6315717" y="27712"/>
                  <a:pt x="6124879" y="4989"/>
                  <a:pt x="5976518" y="18288"/>
                </a:cubicBezTo>
                <a:cubicBezTo>
                  <a:pt x="5828157" y="31587"/>
                  <a:pt x="5566880" y="7112"/>
                  <a:pt x="5281574" y="18288"/>
                </a:cubicBezTo>
                <a:cubicBezTo>
                  <a:pt x="4996268" y="29464"/>
                  <a:pt x="5085614" y="20493"/>
                  <a:pt x="4899355" y="18288"/>
                </a:cubicBezTo>
                <a:cubicBezTo>
                  <a:pt x="4713096" y="16083"/>
                  <a:pt x="4606138" y="34359"/>
                  <a:pt x="4517136" y="18288"/>
                </a:cubicBezTo>
                <a:cubicBezTo>
                  <a:pt x="4428134" y="2217"/>
                  <a:pt x="4125335" y="52414"/>
                  <a:pt x="3822192" y="18288"/>
                </a:cubicBezTo>
                <a:cubicBezTo>
                  <a:pt x="3519049" y="-15838"/>
                  <a:pt x="3453132" y="3859"/>
                  <a:pt x="3335731" y="18288"/>
                </a:cubicBezTo>
                <a:cubicBezTo>
                  <a:pt x="3218330" y="32717"/>
                  <a:pt x="2718749" y="-13936"/>
                  <a:pt x="2536546" y="18288"/>
                </a:cubicBezTo>
                <a:cubicBezTo>
                  <a:pt x="2354343" y="50512"/>
                  <a:pt x="2190669" y="3238"/>
                  <a:pt x="2050085" y="18288"/>
                </a:cubicBezTo>
                <a:cubicBezTo>
                  <a:pt x="1909501" y="33338"/>
                  <a:pt x="1520975" y="3062"/>
                  <a:pt x="1250899" y="18288"/>
                </a:cubicBezTo>
                <a:cubicBezTo>
                  <a:pt x="980823" y="33514"/>
                  <a:pt x="992936" y="28036"/>
                  <a:pt x="868680" y="18288"/>
                </a:cubicBezTo>
                <a:cubicBezTo>
                  <a:pt x="744424" y="8540"/>
                  <a:pt x="230364" y="33365"/>
                  <a:pt x="0" y="18288"/>
                </a:cubicBezTo>
                <a:cubicBezTo>
                  <a:pt x="-504" y="12101"/>
                  <a:pt x="-591" y="7719"/>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ontent Placeholder 2">
            <a:extLst>
              <a:ext uri="{FF2B5EF4-FFF2-40B4-BE49-F238E27FC236}">
                <a16:creationId xmlns:a16="http://schemas.microsoft.com/office/drawing/2014/main" id="{49B2CE0E-94C5-AECD-5962-B7A32A1DFC71}"/>
              </a:ext>
            </a:extLst>
          </p:cNvPr>
          <p:cNvGraphicFramePr>
            <a:graphicFrameLocks noGrp="1"/>
          </p:cNvGraphicFramePr>
          <p:nvPr>
            <p:ph idx="1"/>
            <p:extLst>
              <p:ext uri="{D42A27DB-BD31-4B8C-83A1-F6EECF244321}">
                <p14:modId xmlns:p14="http://schemas.microsoft.com/office/powerpoint/2010/main" val="3269933770"/>
              </p:ext>
            </p:extLst>
          </p:nvPr>
        </p:nvGraphicFramePr>
        <p:xfrm>
          <a:off x="838200" y="2228087"/>
          <a:ext cx="10515600" cy="39488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231775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5584E13-1967-0C15-9911-105DE3CC47F6}"/>
            </a:ext>
          </a:extLst>
        </p:cNvPr>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35DB3719-6FDC-4E5D-891D-FF40B7300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2DB1BD-B952-83E2-94A6-04265BB3E647}"/>
              </a:ext>
            </a:extLst>
          </p:cNvPr>
          <p:cNvSpPr>
            <a:spLocks noGrp="1"/>
          </p:cNvSpPr>
          <p:nvPr>
            <p:ph type="title"/>
          </p:nvPr>
        </p:nvSpPr>
        <p:spPr>
          <a:xfrm>
            <a:off x="838200" y="365125"/>
            <a:ext cx="10515600" cy="1325563"/>
          </a:xfrm>
        </p:spPr>
        <p:txBody>
          <a:bodyPr>
            <a:normAutofit/>
          </a:bodyPr>
          <a:lstStyle/>
          <a:p>
            <a:r>
              <a:rPr lang="en-US" sz="5400"/>
              <a:t>Role of City Staff</a:t>
            </a:r>
          </a:p>
        </p:txBody>
      </p:sp>
      <p:sp>
        <p:nvSpPr>
          <p:cNvPr id="32" name="sketch line">
            <a:extLst>
              <a:ext uri="{FF2B5EF4-FFF2-40B4-BE49-F238E27FC236}">
                <a16:creationId xmlns:a16="http://schemas.microsoft.com/office/drawing/2014/main" id="{E0CBAC23-2E3F-4A90-BA59-F8299F6A5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65313"/>
            <a:ext cx="10424160" cy="18288"/>
          </a:xfrm>
          <a:custGeom>
            <a:avLst/>
            <a:gdLst>
              <a:gd name="connsiteX0" fmla="*/ 0 w 10424160"/>
              <a:gd name="connsiteY0" fmla="*/ 0 h 18288"/>
              <a:gd name="connsiteX1" fmla="*/ 903427 w 10424160"/>
              <a:gd name="connsiteY1" fmla="*/ 0 h 18288"/>
              <a:gd name="connsiteX2" fmla="*/ 1389888 w 10424160"/>
              <a:gd name="connsiteY2" fmla="*/ 0 h 18288"/>
              <a:gd name="connsiteX3" fmla="*/ 2189074 w 10424160"/>
              <a:gd name="connsiteY3" fmla="*/ 0 h 18288"/>
              <a:gd name="connsiteX4" fmla="*/ 2675534 w 10424160"/>
              <a:gd name="connsiteY4" fmla="*/ 0 h 18288"/>
              <a:gd name="connsiteX5" fmla="*/ 3370478 w 10424160"/>
              <a:gd name="connsiteY5" fmla="*/ 0 h 18288"/>
              <a:gd name="connsiteX6" fmla="*/ 4169664 w 10424160"/>
              <a:gd name="connsiteY6" fmla="*/ 0 h 18288"/>
              <a:gd name="connsiteX7" fmla="*/ 4551883 w 10424160"/>
              <a:gd name="connsiteY7" fmla="*/ 0 h 18288"/>
              <a:gd name="connsiteX8" fmla="*/ 4934102 w 10424160"/>
              <a:gd name="connsiteY8" fmla="*/ 0 h 18288"/>
              <a:gd name="connsiteX9" fmla="*/ 5837530 w 10424160"/>
              <a:gd name="connsiteY9" fmla="*/ 0 h 18288"/>
              <a:gd name="connsiteX10" fmla="*/ 6532474 w 10424160"/>
              <a:gd name="connsiteY10" fmla="*/ 0 h 18288"/>
              <a:gd name="connsiteX11" fmla="*/ 6914693 w 10424160"/>
              <a:gd name="connsiteY11" fmla="*/ 0 h 18288"/>
              <a:gd name="connsiteX12" fmla="*/ 7609637 w 10424160"/>
              <a:gd name="connsiteY12" fmla="*/ 0 h 18288"/>
              <a:gd name="connsiteX13" fmla="*/ 8513064 w 10424160"/>
              <a:gd name="connsiteY13" fmla="*/ 0 h 18288"/>
              <a:gd name="connsiteX14" fmla="*/ 9103766 w 10424160"/>
              <a:gd name="connsiteY14" fmla="*/ 0 h 18288"/>
              <a:gd name="connsiteX15" fmla="*/ 9694469 w 10424160"/>
              <a:gd name="connsiteY15" fmla="*/ 0 h 18288"/>
              <a:gd name="connsiteX16" fmla="*/ 10424160 w 10424160"/>
              <a:gd name="connsiteY16" fmla="*/ 0 h 18288"/>
              <a:gd name="connsiteX17" fmla="*/ 10424160 w 10424160"/>
              <a:gd name="connsiteY17" fmla="*/ 18288 h 18288"/>
              <a:gd name="connsiteX18" fmla="*/ 9729216 w 10424160"/>
              <a:gd name="connsiteY18" fmla="*/ 18288 h 18288"/>
              <a:gd name="connsiteX19" fmla="*/ 8930030 w 10424160"/>
              <a:gd name="connsiteY19" fmla="*/ 18288 h 18288"/>
              <a:gd name="connsiteX20" fmla="*/ 8130845 w 10424160"/>
              <a:gd name="connsiteY20" fmla="*/ 18288 h 18288"/>
              <a:gd name="connsiteX21" fmla="*/ 7644384 w 10424160"/>
              <a:gd name="connsiteY21" fmla="*/ 18288 h 18288"/>
              <a:gd name="connsiteX22" fmla="*/ 6740957 w 10424160"/>
              <a:gd name="connsiteY22" fmla="*/ 18288 h 18288"/>
              <a:gd name="connsiteX23" fmla="*/ 6046013 w 10424160"/>
              <a:gd name="connsiteY23" fmla="*/ 18288 h 18288"/>
              <a:gd name="connsiteX24" fmla="*/ 5663794 w 10424160"/>
              <a:gd name="connsiteY24" fmla="*/ 18288 h 18288"/>
              <a:gd name="connsiteX25" fmla="*/ 4968850 w 10424160"/>
              <a:gd name="connsiteY25" fmla="*/ 18288 h 18288"/>
              <a:gd name="connsiteX26" fmla="*/ 4378147 w 10424160"/>
              <a:gd name="connsiteY26" fmla="*/ 18288 h 18288"/>
              <a:gd name="connsiteX27" fmla="*/ 3787445 w 10424160"/>
              <a:gd name="connsiteY27" fmla="*/ 18288 h 18288"/>
              <a:gd name="connsiteX28" fmla="*/ 3196742 w 10424160"/>
              <a:gd name="connsiteY28" fmla="*/ 18288 h 18288"/>
              <a:gd name="connsiteX29" fmla="*/ 2606040 w 10424160"/>
              <a:gd name="connsiteY29" fmla="*/ 18288 h 18288"/>
              <a:gd name="connsiteX30" fmla="*/ 1806854 w 10424160"/>
              <a:gd name="connsiteY30" fmla="*/ 18288 h 18288"/>
              <a:gd name="connsiteX31" fmla="*/ 1111910 w 10424160"/>
              <a:gd name="connsiteY31" fmla="*/ 18288 h 18288"/>
              <a:gd name="connsiteX32" fmla="*/ 729691 w 10424160"/>
              <a:gd name="connsiteY32" fmla="*/ 18288 h 18288"/>
              <a:gd name="connsiteX33" fmla="*/ 0 w 10424160"/>
              <a:gd name="connsiteY33" fmla="*/ 18288 h 18288"/>
              <a:gd name="connsiteX34" fmla="*/ 0 w 10424160"/>
              <a:gd name="connsiteY3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4160" h="18288" fill="none" extrusionOk="0">
                <a:moveTo>
                  <a:pt x="0" y="0"/>
                </a:moveTo>
                <a:cubicBezTo>
                  <a:pt x="251416" y="-3874"/>
                  <a:pt x="479411" y="-20508"/>
                  <a:pt x="903427" y="0"/>
                </a:cubicBezTo>
                <a:cubicBezTo>
                  <a:pt x="1327443" y="20508"/>
                  <a:pt x="1177990" y="-7387"/>
                  <a:pt x="1389888" y="0"/>
                </a:cubicBezTo>
                <a:cubicBezTo>
                  <a:pt x="1601786" y="7387"/>
                  <a:pt x="1928602" y="-6697"/>
                  <a:pt x="2189074" y="0"/>
                </a:cubicBezTo>
                <a:cubicBezTo>
                  <a:pt x="2449546" y="6697"/>
                  <a:pt x="2440085" y="-21144"/>
                  <a:pt x="2675534" y="0"/>
                </a:cubicBezTo>
                <a:cubicBezTo>
                  <a:pt x="2910983" y="21144"/>
                  <a:pt x="3026158" y="-11124"/>
                  <a:pt x="3370478" y="0"/>
                </a:cubicBezTo>
                <a:cubicBezTo>
                  <a:pt x="3714798" y="11124"/>
                  <a:pt x="3864539" y="-10660"/>
                  <a:pt x="4169664" y="0"/>
                </a:cubicBezTo>
                <a:cubicBezTo>
                  <a:pt x="4474789" y="10660"/>
                  <a:pt x="4471218" y="16488"/>
                  <a:pt x="4551883" y="0"/>
                </a:cubicBezTo>
                <a:cubicBezTo>
                  <a:pt x="4632548" y="-16488"/>
                  <a:pt x="4786830" y="7986"/>
                  <a:pt x="4934102" y="0"/>
                </a:cubicBezTo>
                <a:cubicBezTo>
                  <a:pt x="5081374" y="-7986"/>
                  <a:pt x="5575881" y="-33003"/>
                  <a:pt x="5837530" y="0"/>
                </a:cubicBezTo>
                <a:cubicBezTo>
                  <a:pt x="6099179" y="33003"/>
                  <a:pt x="6305895" y="14170"/>
                  <a:pt x="6532474" y="0"/>
                </a:cubicBezTo>
                <a:cubicBezTo>
                  <a:pt x="6759053" y="-14170"/>
                  <a:pt x="6726707" y="16121"/>
                  <a:pt x="6914693" y="0"/>
                </a:cubicBezTo>
                <a:cubicBezTo>
                  <a:pt x="7102679" y="-16121"/>
                  <a:pt x="7397857" y="32594"/>
                  <a:pt x="7609637" y="0"/>
                </a:cubicBezTo>
                <a:cubicBezTo>
                  <a:pt x="7821417" y="-32594"/>
                  <a:pt x="8141235" y="-3745"/>
                  <a:pt x="8513064" y="0"/>
                </a:cubicBezTo>
                <a:cubicBezTo>
                  <a:pt x="8884893" y="3745"/>
                  <a:pt x="8877548" y="3359"/>
                  <a:pt x="9103766" y="0"/>
                </a:cubicBezTo>
                <a:cubicBezTo>
                  <a:pt x="9329984" y="-3359"/>
                  <a:pt x="9545570" y="-17843"/>
                  <a:pt x="9694469" y="0"/>
                </a:cubicBezTo>
                <a:cubicBezTo>
                  <a:pt x="9843368" y="17843"/>
                  <a:pt x="10162477" y="-1217"/>
                  <a:pt x="10424160" y="0"/>
                </a:cubicBezTo>
                <a:cubicBezTo>
                  <a:pt x="10424498" y="7640"/>
                  <a:pt x="10423710" y="11289"/>
                  <a:pt x="10424160" y="18288"/>
                </a:cubicBezTo>
                <a:cubicBezTo>
                  <a:pt x="10184680" y="20716"/>
                  <a:pt x="10034768" y="-9357"/>
                  <a:pt x="9729216" y="18288"/>
                </a:cubicBezTo>
                <a:cubicBezTo>
                  <a:pt x="9423664" y="45933"/>
                  <a:pt x="9309220" y="36372"/>
                  <a:pt x="8930030" y="18288"/>
                </a:cubicBezTo>
                <a:cubicBezTo>
                  <a:pt x="8550840" y="204"/>
                  <a:pt x="8513376" y="34707"/>
                  <a:pt x="8130845" y="18288"/>
                </a:cubicBezTo>
                <a:cubicBezTo>
                  <a:pt x="7748315" y="1869"/>
                  <a:pt x="7864674" y="19659"/>
                  <a:pt x="7644384" y="18288"/>
                </a:cubicBezTo>
                <a:cubicBezTo>
                  <a:pt x="7424094" y="16917"/>
                  <a:pt x="6947001" y="55680"/>
                  <a:pt x="6740957" y="18288"/>
                </a:cubicBezTo>
                <a:cubicBezTo>
                  <a:pt x="6534913" y="-19104"/>
                  <a:pt x="6313809" y="33391"/>
                  <a:pt x="6046013" y="18288"/>
                </a:cubicBezTo>
                <a:cubicBezTo>
                  <a:pt x="5778217" y="3185"/>
                  <a:pt x="5786775" y="1439"/>
                  <a:pt x="5663794" y="18288"/>
                </a:cubicBezTo>
                <a:cubicBezTo>
                  <a:pt x="5540813" y="35137"/>
                  <a:pt x="5204724" y="25434"/>
                  <a:pt x="4968850" y="18288"/>
                </a:cubicBezTo>
                <a:cubicBezTo>
                  <a:pt x="4732976" y="11142"/>
                  <a:pt x="4559928" y="34568"/>
                  <a:pt x="4378147" y="18288"/>
                </a:cubicBezTo>
                <a:cubicBezTo>
                  <a:pt x="4196366" y="2008"/>
                  <a:pt x="3992200" y="35409"/>
                  <a:pt x="3787445" y="18288"/>
                </a:cubicBezTo>
                <a:cubicBezTo>
                  <a:pt x="3582690" y="1167"/>
                  <a:pt x="3488876" y="-7583"/>
                  <a:pt x="3196742" y="18288"/>
                </a:cubicBezTo>
                <a:cubicBezTo>
                  <a:pt x="2904608" y="44159"/>
                  <a:pt x="2729828" y="45906"/>
                  <a:pt x="2606040" y="18288"/>
                </a:cubicBezTo>
                <a:cubicBezTo>
                  <a:pt x="2482252" y="-9330"/>
                  <a:pt x="2000672" y="-5498"/>
                  <a:pt x="1806854" y="18288"/>
                </a:cubicBezTo>
                <a:cubicBezTo>
                  <a:pt x="1613036" y="42074"/>
                  <a:pt x="1310933" y="-4240"/>
                  <a:pt x="1111910" y="18288"/>
                </a:cubicBezTo>
                <a:cubicBezTo>
                  <a:pt x="912887" y="40816"/>
                  <a:pt x="891560" y="1701"/>
                  <a:pt x="729691" y="18288"/>
                </a:cubicBezTo>
                <a:cubicBezTo>
                  <a:pt x="567822" y="34875"/>
                  <a:pt x="203025" y="34462"/>
                  <a:pt x="0" y="18288"/>
                </a:cubicBezTo>
                <a:cubicBezTo>
                  <a:pt x="-82" y="11708"/>
                  <a:pt x="-178" y="8956"/>
                  <a:pt x="0" y="0"/>
                </a:cubicBezTo>
                <a:close/>
              </a:path>
              <a:path w="10424160" h="18288" stroke="0" extrusionOk="0">
                <a:moveTo>
                  <a:pt x="0" y="0"/>
                </a:moveTo>
                <a:cubicBezTo>
                  <a:pt x="119910" y="17195"/>
                  <a:pt x="345032" y="1652"/>
                  <a:pt x="590702" y="0"/>
                </a:cubicBezTo>
                <a:cubicBezTo>
                  <a:pt x="836372" y="-1652"/>
                  <a:pt x="830717" y="-10944"/>
                  <a:pt x="972922" y="0"/>
                </a:cubicBezTo>
                <a:cubicBezTo>
                  <a:pt x="1115127" y="10944"/>
                  <a:pt x="1638708" y="17269"/>
                  <a:pt x="1876349" y="0"/>
                </a:cubicBezTo>
                <a:cubicBezTo>
                  <a:pt x="2113990" y="-17269"/>
                  <a:pt x="2263529" y="27642"/>
                  <a:pt x="2467051" y="0"/>
                </a:cubicBezTo>
                <a:cubicBezTo>
                  <a:pt x="2670573" y="-27642"/>
                  <a:pt x="2867743" y="-1552"/>
                  <a:pt x="3057754" y="0"/>
                </a:cubicBezTo>
                <a:cubicBezTo>
                  <a:pt x="3247765" y="1552"/>
                  <a:pt x="3729099" y="45169"/>
                  <a:pt x="3961181" y="0"/>
                </a:cubicBezTo>
                <a:cubicBezTo>
                  <a:pt x="4193263" y="-45169"/>
                  <a:pt x="4313735" y="4067"/>
                  <a:pt x="4447642" y="0"/>
                </a:cubicBezTo>
                <a:cubicBezTo>
                  <a:pt x="4581549" y="-4067"/>
                  <a:pt x="5123626" y="11867"/>
                  <a:pt x="5351069" y="0"/>
                </a:cubicBezTo>
                <a:cubicBezTo>
                  <a:pt x="5578512" y="-11867"/>
                  <a:pt x="6044105" y="-19983"/>
                  <a:pt x="6254496" y="0"/>
                </a:cubicBezTo>
                <a:cubicBezTo>
                  <a:pt x="6464887" y="19983"/>
                  <a:pt x="6664731" y="4232"/>
                  <a:pt x="6949440" y="0"/>
                </a:cubicBezTo>
                <a:cubicBezTo>
                  <a:pt x="7234149" y="-4232"/>
                  <a:pt x="7497205" y="28731"/>
                  <a:pt x="7852867" y="0"/>
                </a:cubicBezTo>
                <a:cubicBezTo>
                  <a:pt x="8208529" y="-28731"/>
                  <a:pt x="8287556" y="2616"/>
                  <a:pt x="8443570" y="0"/>
                </a:cubicBezTo>
                <a:cubicBezTo>
                  <a:pt x="8599584" y="-2616"/>
                  <a:pt x="8871283" y="-14113"/>
                  <a:pt x="9034272" y="0"/>
                </a:cubicBezTo>
                <a:cubicBezTo>
                  <a:pt x="9197261" y="14113"/>
                  <a:pt x="9604978" y="-35623"/>
                  <a:pt x="9833458" y="0"/>
                </a:cubicBezTo>
                <a:cubicBezTo>
                  <a:pt x="10061938" y="35623"/>
                  <a:pt x="10231944" y="-8194"/>
                  <a:pt x="10424160" y="0"/>
                </a:cubicBezTo>
                <a:cubicBezTo>
                  <a:pt x="10424285" y="4395"/>
                  <a:pt x="10424085" y="9776"/>
                  <a:pt x="10424160" y="18288"/>
                </a:cubicBezTo>
                <a:cubicBezTo>
                  <a:pt x="10058736" y="-5772"/>
                  <a:pt x="9942989" y="-18764"/>
                  <a:pt x="9624974" y="18288"/>
                </a:cubicBezTo>
                <a:cubicBezTo>
                  <a:pt x="9306959" y="55340"/>
                  <a:pt x="9229263" y="24995"/>
                  <a:pt x="8930030" y="18288"/>
                </a:cubicBezTo>
                <a:cubicBezTo>
                  <a:pt x="8630797" y="11581"/>
                  <a:pt x="8647263" y="10931"/>
                  <a:pt x="8547811" y="18288"/>
                </a:cubicBezTo>
                <a:cubicBezTo>
                  <a:pt x="8448359" y="25645"/>
                  <a:pt x="8173221" y="219"/>
                  <a:pt x="8061350" y="18288"/>
                </a:cubicBezTo>
                <a:cubicBezTo>
                  <a:pt x="7949479" y="36357"/>
                  <a:pt x="7437002" y="17516"/>
                  <a:pt x="7157923" y="18288"/>
                </a:cubicBezTo>
                <a:cubicBezTo>
                  <a:pt x="6878844" y="19060"/>
                  <a:pt x="6610241" y="8864"/>
                  <a:pt x="6462979" y="18288"/>
                </a:cubicBezTo>
                <a:cubicBezTo>
                  <a:pt x="6315717" y="27712"/>
                  <a:pt x="6124879" y="4989"/>
                  <a:pt x="5976518" y="18288"/>
                </a:cubicBezTo>
                <a:cubicBezTo>
                  <a:pt x="5828157" y="31587"/>
                  <a:pt x="5566880" y="7112"/>
                  <a:pt x="5281574" y="18288"/>
                </a:cubicBezTo>
                <a:cubicBezTo>
                  <a:pt x="4996268" y="29464"/>
                  <a:pt x="5085614" y="20493"/>
                  <a:pt x="4899355" y="18288"/>
                </a:cubicBezTo>
                <a:cubicBezTo>
                  <a:pt x="4713096" y="16083"/>
                  <a:pt x="4606138" y="34359"/>
                  <a:pt x="4517136" y="18288"/>
                </a:cubicBezTo>
                <a:cubicBezTo>
                  <a:pt x="4428134" y="2217"/>
                  <a:pt x="4125335" y="52414"/>
                  <a:pt x="3822192" y="18288"/>
                </a:cubicBezTo>
                <a:cubicBezTo>
                  <a:pt x="3519049" y="-15838"/>
                  <a:pt x="3453132" y="3859"/>
                  <a:pt x="3335731" y="18288"/>
                </a:cubicBezTo>
                <a:cubicBezTo>
                  <a:pt x="3218330" y="32717"/>
                  <a:pt x="2718749" y="-13936"/>
                  <a:pt x="2536546" y="18288"/>
                </a:cubicBezTo>
                <a:cubicBezTo>
                  <a:pt x="2354343" y="50512"/>
                  <a:pt x="2190669" y="3238"/>
                  <a:pt x="2050085" y="18288"/>
                </a:cubicBezTo>
                <a:cubicBezTo>
                  <a:pt x="1909501" y="33338"/>
                  <a:pt x="1520975" y="3062"/>
                  <a:pt x="1250899" y="18288"/>
                </a:cubicBezTo>
                <a:cubicBezTo>
                  <a:pt x="980823" y="33514"/>
                  <a:pt x="992936" y="28036"/>
                  <a:pt x="868680" y="18288"/>
                </a:cubicBezTo>
                <a:cubicBezTo>
                  <a:pt x="744424" y="8540"/>
                  <a:pt x="230364" y="33365"/>
                  <a:pt x="0" y="18288"/>
                </a:cubicBezTo>
                <a:cubicBezTo>
                  <a:pt x="-504" y="12101"/>
                  <a:pt x="-591" y="7719"/>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ontent Placeholder 2">
            <a:extLst>
              <a:ext uri="{FF2B5EF4-FFF2-40B4-BE49-F238E27FC236}">
                <a16:creationId xmlns:a16="http://schemas.microsoft.com/office/drawing/2014/main" id="{3CA46DB9-B677-F75D-49C9-87078AD0942E}"/>
              </a:ext>
            </a:extLst>
          </p:cNvPr>
          <p:cNvGraphicFramePr>
            <a:graphicFrameLocks noGrp="1"/>
          </p:cNvGraphicFramePr>
          <p:nvPr>
            <p:ph idx="1"/>
            <p:extLst>
              <p:ext uri="{D42A27DB-BD31-4B8C-83A1-F6EECF244321}">
                <p14:modId xmlns:p14="http://schemas.microsoft.com/office/powerpoint/2010/main" val="3736405313"/>
              </p:ext>
            </p:extLst>
          </p:nvPr>
        </p:nvGraphicFramePr>
        <p:xfrm>
          <a:off x="838200" y="2228087"/>
          <a:ext cx="10515600" cy="39488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875226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EAA465F-398E-0D1C-E334-7A48E9A3275B}"/>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35DB3719-6FDC-4E5D-891D-FF40B7300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0A0C9A4-0A13-1264-92E8-0DBAC7F039B0}"/>
              </a:ext>
            </a:extLst>
          </p:cNvPr>
          <p:cNvSpPr>
            <a:spLocks noGrp="1"/>
          </p:cNvSpPr>
          <p:nvPr>
            <p:ph type="title"/>
          </p:nvPr>
        </p:nvSpPr>
        <p:spPr>
          <a:xfrm>
            <a:off x="838200" y="365125"/>
            <a:ext cx="10515600" cy="1325563"/>
          </a:xfrm>
        </p:spPr>
        <p:txBody>
          <a:bodyPr>
            <a:normAutofit/>
          </a:bodyPr>
          <a:lstStyle/>
          <a:p>
            <a:r>
              <a:rPr lang="en-US" sz="5400"/>
              <a:t>Role of Planning Commission</a:t>
            </a:r>
            <a:endParaRPr lang="en-US" sz="5400">
              <a:highlight>
                <a:srgbClr val="FFFF00"/>
              </a:highlight>
            </a:endParaRPr>
          </a:p>
        </p:txBody>
      </p:sp>
      <p:sp>
        <p:nvSpPr>
          <p:cNvPr id="25" name="sketch line">
            <a:extLst>
              <a:ext uri="{FF2B5EF4-FFF2-40B4-BE49-F238E27FC236}">
                <a16:creationId xmlns:a16="http://schemas.microsoft.com/office/drawing/2014/main" id="{E0CBAC23-2E3F-4A90-BA59-F8299F6A5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65313"/>
            <a:ext cx="10424160" cy="18288"/>
          </a:xfrm>
          <a:custGeom>
            <a:avLst/>
            <a:gdLst>
              <a:gd name="connsiteX0" fmla="*/ 0 w 10424160"/>
              <a:gd name="connsiteY0" fmla="*/ 0 h 18288"/>
              <a:gd name="connsiteX1" fmla="*/ 903427 w 10424160"/>
              <a:gd name="connsiteY1" fmla="*/ 0 h 18288"/>
              <a:gd name="connsiteX2" fmla="*/ 1389888 w 10424160"/>
              <a:gd name="connsiteY2" fmla="*/ 0 h 18288"/>
              <a:gd name="connsiteX3" fmla="*/ 2189074 w 10424160"/>
              <a:gd name="connsiteY3" fmla="*/ 0 h 18288"/>
              <a:gd name="connsiteX4" fmla="*/ 2675534 w 10424160"/>
              <a:gd name="connsiteY4" fmla="*/ 0 h 18288"/>
              <a:gd name="connsiteX5" fmla="*/ 3370478 w 10424160"/>
              <a:gd name="connsiteY5" fmla="*/ 0 h 18288"/>
              <a:gd name="connsiteX6" fmla="*/ 4169664 w 10424160"/>
              <a:gd name="connsiteY6" fmla="*/ 0 h 18288"/>
              <a:gd name="connsiteX7" fmla="*/ 4551883 w 10424160"/>
              <a:gd name="connsiteY7" fmla="*/ 0 h 18288"/>
              <a:gd name="connsiteX8" fmla="*/ 4934102 w 10424160"/>
              <a:gd name="connsiteY8" fmla="*/ 0 h 18288"/>
              <a:gd name="connsiteX9" fmla="*/ 5837530 w 10424160"/>
              <a:gd name="connsiteY9" fmla="*/ 0 h 18288"/>
              <a:gd name="connsiteX10" fmla="*/ 6532474 w 10424160"/>
              <a:gd name="connsiteY10" fmla="*/ 0 h 18288"/>
              <a:gd name="connsiteX11" fmla="*/ 6914693 w 10424160"/>
              <a:gd name="connsiteY11" fmla="*/ 0 h 18288"/>
              <a:gd name="connsiteX12" fmla="*/ 7609637 w 10424160"/>
              <a:gd name="connsiteY12" fmla="*/ 0 h 18288"/>
              <a:gd name="connsiteX13" fmla="*/ 8513064 w 10424160"/>
              <a:gd name="connsiteY13" fmla="*/ 0 h 18288"/>
              <a:gd name="connsiteX14" fmla="*/ 9103766 w 10424160"/>
              <a:gd name="connsiteY14" fmla="*/ 0 h 18288"/>
              <a:gd name="connsiteX15" fmla="*/ 9694469 w 10424160"/>
              <a:gd name="connsiteY15" fmla="*/ 0 h 18288"/>
              <a:gd name="connsiteX16" fmla="*/ 10424160 w 10424160"/>
              <a:gd name="connsiteY16" fmla="*/ 0 h 18288"/>
              <a:gd name="connsiteX17" fmla="*/ 10424160 w 10424160"/>
              <a:gd name="connsiteY17" fmla="*/ 18288 h 18288"/>
              <a:gd name="connsiteX18" fmla="*/ 9729216 w 10424160"/>
              <a:gd name="connsiteY18" fmla="*/ 18288 h 18288"/>
              <a:gd name="connsiteX19" fmla="*/ 8930030 w 10424160"/>
              <a:gd name="connsiteY19" fmla="*/ 18288 h 18288"/>
              <a:gd name="connsiteX20" fmla="*/ 8130845 w 10424160"/>
              <a:gd name="connsiteY20" fmla="*/ 18288 h 18288"/>
              <a:gd name="connsiteX21" fmla="*/ 7644384 w 10424160"/>
              <a:gd name="connsiteY21" fmla="*/ 18288 h 18288"/>
              <a:gd name="connsiteX22" fmla="*/ 6740957 w 10424160"/>
              <a:gd name="connsiteY22" fmla="*/ 18288 h 18288"/>
              <a:gd name="connsiteX23" fmla="*/ 6046013 w 10424160"/>
              <a:gd name="connsiteY23" fmla="*/ 18288 h 18288"/>
              <a:gd name="connsiteX24" fmla="*/ 5663794 w 10424160"/>
              <a:gd name="connsiteY24" fmla="*/ 18288 h 18288"/>
              <a:gd name="connsiteX25" fmla="*/ 4968850 w 10424160"/>
              <a:gd name="connsiteY25" fmla="*/ 18288 h 18288"/>
              <a:gd name="connsiteX26" fmla="*/ 4378147 w 10424160"/>
              <a:gd name="connsiteY26" fmla="*/ 18288 h 18288"/>
              <a:gd name="connsiteX27" fmla="*/ 3787445 w 10424160"/>
              <a:gd name="connsiteY27" fmla="*/ 18288 h 18288"/>
              <a:gd name="connsiteX28" fmla="*/ 3196742 w 10424160"/>
              <a:gd name="connsiteY28" fmla="*/ 18288 h 18288"/>
              <a:gd name="connsiteX29" fmla="*/ 2606040 w 10424160"/>
              <a:gd name="connsiteY29" fmla="*/ 18288 h 18288"/>
              <a:gd name="connsiteX30" fmla="*/ 1806854 w 10424160"/>
              <a:gd name="connsiteY30" fmla="*/ 18288 h 18288"/>
              <a:gd name="connsiteX31" fmla="*/ 1111910 w 10424160"/>
              <a:gd name="connsiteY31" fmla="*/ 18288 h 18288"/>
              <a:gd name="connsiteX32" fmla="*/ 729691 w 10424160"/>
              <a:gd name="connsiteY32" fmla="*/ 18288 h 18288"/>
              <a:gd name="connsiteX33" fmla="*/ 0 w 10424160"/>
              <a:gd name="connsiteY33" fmla="*/ 18288 h 18288"/>
              <a:gd name="connsiteX34" fmla="*/ 0 w 10424160"/>
              <a:gd name="connsiteY3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4160" h="18288" fill="none" extrusionOk="0">
                <a:moveTo>
                  <a:pt x="0" y="0"/>
                </a:moveTo>
                <a:cubicBezTo>
                  <a:pt x="251416" y="-3874"/>
                  <a:pt x="479411" y="-20508"/>
                  <a:pt x="903427" y="0"/>
                </a:cubicBezTo>
                <a:cubicBezTo>
                  <a:pt x="1327443" y="20508"/>
                  <a:pt x="1177990" y="-7387"/>
                  <a:pt x="1389888" y="0"/>
                </a:cubicBezTo>
                <a:cubicBezTo>
                  <a:pt x="1601786" y="7387"/>
                  <a:pt x="1928602" y="-6697"/>
                  <a:pt x="2189074" y="0"/>
                </a:cubicBezTo>
                <a:cubicBezTo>
                  <a:pt x="2449546" y="6697"/>
                  <a:pt x="2440085" y="-21144"/>
                  <a:pt x="2675534" y="0"/>
                </a:cubicBezTo>
                <a:cubicBezTo>
                  <a:pt x="2910983" y="21144"/>
                  <a:pt x="3026158" y="-11124"/>
                  <a:pt x="3370478" y="0"/>
                </a:cubicBezTo>
                <a:cubicBezTo>
                  <a:pt x="3714798" y="11124"/>
                  <a:pt x="3864539" y="-10660"/>
                  <a:pt x="4169664" y="0"/>
                </a:cubicBezTo>
                <a:cubicBezTo>
                  <a:pt x="4474789" y="10660"/>
                  <a:pt x="4471218" y="16488"/>
                  <a:pt x="4551883" y="0"/>
                </a:cubicBezTo>
                <a:cubicBezTo>
                  <a:pt x="4632548" y="-16488"/>
                  <a:pt x="4786830" y="7986"/>
                  <a:pt x="4934102" y="0"/>
                </a:cubicBezTo>
                <a:cubicBezTo>
                  <a:pt x="5081374" y="-7986"/>
                  <a:pt x="5575881" y="-33003"/>
                  <a:pt x="5837530" y="0"/>
                </a:cubicBezTo>
                <a:cubicBezTo>
                  <a:pt x="6099179" y="33003"/>
                  <a:pt x="6305895" y="14170"/>
                  <a:pt x="6532474" y="0"/>
                </a:cubicBezTo>
                <a:cubicBezTo>
                  <a:pt x="6759053" y="-14170"/>
                  <a:pt x="6726707" y="16121"/>
                  <a:pt x="6914693" y="0"/>
                </a:cubicBezTo>
                <a:cubicBezTo>
                  <a:pt x="7102679" y="-16121"/>
                  <a:pt x="7397857" y="32594"/>
                  <a:pt x="7609637" y="0"/>
                </a:cubicBezTo>
                <a:cubicBezTo>
                  <a:pt x="7821417" y="-32594"/>
                  <a:pt x="8141235" y="-3745"/>
                  <a:pt x="8513064" y="0"/>
                </a:cubicBezTo>
                <a:cubicBezTo>
                  <a:pt x="8884893" y="3745"/>
                  <a:pt x="8877548" y="3359"/>
                  <a:pt x="9103766" y="0"/>
                </a:cubicBezTo>
                <a:cubicBezTo>
                  <a:pt x="9329984" y="-3359"/>
                  <a:pt x="9545570" y="-17843"/>
                  <a:pt x="9694469" y="0"/>
                </a:cubicBezTo>
                <a:cubicBezTo>
                  <a:pt x="9843368" y="17843"/>
                  <a:pt x="10162477" y="-1217"/>
                  <a:pt x="10424160" y="0"/>
                </a:cubicBezTo>
                <a:cubicBezTo>
                  <a:pt x="10424498" y="7640"/>
                  <a:pt x="10423710" y="11289"/>
                  <a:pt x="10424160" y="18288"/>
                </a:cubicBezTo>
                <a:cubicBezTo>
                  <a:pt x="10184680" y="20716"/>
                  <a:pt x="10034768" y="-9357"/>
                  <a:pt x="9729216" y="18288"/>
                </a:cubicBezTo>
                <a:cubicBezTo>
                  <a:pt x="9423664" y="45933"/>
                  <a:pt x="9309220" y="36372"/>
                  <a:pt x="8930030" y="18288"/>
                </a:cubicBezTo>
                <a:cubicBezTo>
                  <a:pt x="8550840" y="204"/>
                  <a:pt x="8513376" y="34707"/>
                  <a:pt x="8130845" y="18288"/>
                </a:cubicBezTo>
                <a:cubicBezTo>
                  <a:pt x="7748315" y="1869"/>
                  <a:pt x="7864674" y="19659"/>
                  <a:pt x="7644384" y="18288"/>
                </a:cubicBezTo>
                <a:cubicBezTo>
                  <a:pt x="7424094" y="16917"/>
                  <a:pt x="6947001" y="55680"/>
                  <a:pt x="6740957" y="18288"/>
                </a:cubicBezTo>
                <a:cubicBezTo>
                  <a:pt x="6534913" y="-19104"/>
                  <a:pt x="6313809" y="33391"/>
                  <a:pt x="6046013" y="18288"/>
                </a:cubicBezTo>
                <a:cubicBezTo>
                  <a:pt x="5778217" y="3185"/>
                  <a:pt x="5786775" y="1439"/>
                  <a:pt x="5663794" y="18288"/>
                </a:cubicBezTo>
                <a:cubicBezTo>
                  <a:pt x="5540813" y="35137"/>
                  <a:pt x="5204724" y="25434"/>
                  <a:pt x="4968850" y="18288"/>
                </a:cubicBezTo>
                <a:cubicBezTo>
                  <a:pt x="4732976" y="11142"/>
                  <a:pt x="4559928" y="34568"/>
                  <a:pt x="4378147" y="18288"/>
                </a:cubicBezTo>
                <a:cubicBezTo>
                  <a:pt x="4196366" y="2008"/>
                  <a:pt x="3992200" y="35409"/>
                  <a:pt x="3787445" y="18288"/>
                </a:cubicBezTo>
                <a:cubicBezTo>
                  <a:pt x="3582690" y="1167"/>
                  <a:pt x="3488876" y="-7583"/>
                  <a:pt x="3196742" y="18288"/>
                </a:cubicBezTo>
                <a:cubicBezTo>
                  <a:pt x="2904608" y="44159"/>
                  <a:pt x="2729828" y="45906"/>
                  <a:pt x="2606040" y="18288"/>
                </a:cubicBezTo>
                <a:cubicBezTo>
                  <a:pt x="2482252" y="-9330"/>
                  <a:pt x="2000672" y="-5498"/>
                  <a:pt x="1806854" y="18288"/>
                </a:cubicBezTo>
                <a:cubicBezTo>
                  <a:pt x="1613036" y="42074"/>
                  <a:pt x="1310933" y="-4240"/>
                  <a:pt x="1111910" y="18288"/>
                </a:cubicBezTo>
                <a:cubicBezTo>
                  <a:pt x="912887" y="40816"/>
                  <a:pt x="891560" y="1701"/>
                  <a:pt x="729691" y="18288"/>
                </a:cubicBezTo>
                <a:cubicBezTo>
                  <a:pt x="567822" y="34875"/>
                  <a:pt x="203025" y="34462"/>
                  <a:pt x="0" y="18288"/>
                </a:cubicBezTo>
                <a:cubicBezTo>
                  <a:pt x="-82" y="11708"/>
                  <a:pt x="-178" y="8956"/>
                  <a:pt x="0" y="0"/>
                </a:cubicBezTo>
                <a:close/>
              </a:path>
              <a:path w="10424160" h="18288" stroke="0" extrusionOk="0">
                <a:moveTo>
                  <a:pt x="0" y="0"/>
                </a:moveTo>
                <a:cubicBezTo>
                  <a:pt x="119910" y="17195"/>
                  <a:pt x="345032" y="1652"/>
                  <a:pt x="590702" y="0"/>
                </a:cubicBezTo>
                <a:cubicBezTo>
                  <a:pt x="836372" y="-1652"/>
                  <a:pt x="830717" y="-10944"/>
                  <a:pt x="972922" y="0"/>
                </a:cubicBezTo>
                <a:cubicBezTo>
                  <a:pt x="1115127" y="10944"/>
                  <a:pt x="1638708" y="17269"/>
                  <a:pt x="1876349" y="0"/>
                </a:cubicBezTo>
                <a:cubicBezTo>
                  <a:pt x="2113990" y="-17269"/>
                  <a:pt x="2263529" y="27642"/>
                  <a:pt x="2467051" y="0"/>
                </a:cubicBezTo>
                <a:cubicBezTo>
                  <a:pt x="2670573" y="-27642"/>
                  <a:pt x="2867743" y="-1552"/>
                  <a:pt x="3057754" y="0"/>
                </a:cubicBezTo>
                <a:cubicBezTo>
                  <a:pt x="3247765" y="1552"/>
                  <a:pt x="3729099" y="45169"/>
                  <a:pt x="3961181" y="0"/>
                </a:cubicBezTo>
                <a:cubicBezTo>
                  <a:pt x="4193263" y="-45169"/>
                  <a:pt x="4313735" y="4067"/>
                  <a:pt x="4447642" y="0"/>
                </a:cubicBezTo>
                <a:cubicBezTo>
                  <a:pt x="4581549" y="-4067"/>
                  <a:pt x="5123626" y="11867"/>
                  <a:pt x="5351069" y="0"/>
                </a:cubicBezTo>
                <a:cubicBezTo>
                  <a:pt x="5578512" y="-11867"/>
                  <a:pt x="6044105" y="-19983"/>
                  <a:pt x="6254496" y="0"/>
                </a:cubicBezTo>
                <a:cubicBezTo>
                  <a:pt x="6464887" y="19983"/>
                  <a:pt x="6664731" y="4232"/>
                  <a:pt x="6949440" y="0"/>
                </a:cubicBezTo>
                <a:cubicBezTo>
                  <a:pt x="7234149" y="-4232"/>
                  <a:pt x="7497205" y="28731"/>
                  <a:pt x="7852867" y="0"/>
                </a:cubicBezTo>
                <a:cubicBezTo>
                  <a:pt x="8208529" y="-28731"/>
                  <a:pt x="8287556" y="2616"/>
                  <a:pt x="8443570" y="0"/>
                </a:cubicBezTo>
                <a:cubicBezTo>
                  <a:pt x="8599584" y="-2616"/>
                  <a:pt x="8871283" y="-14113"/>
                  <a:pt x="9034272" y="0"/>
                </a:cubicBezTo>
                <a:cubicBezTo>
                  <a:pt x="9197261" y="14113"/>
                  <a:pt x="9604978" y="-35623"/>
                  <a:pt x="9833458" y="0"/>
                </a:cubicBezTo>
                <a:cubicBezTo>
                  <a:pt x="10061938" y="35623"/>
                  <a:pt x="10231944" y="-8194"/>
                  <a:pt x="10424160" y="0"/>
                </a:cubicBezTo>
                <a:cubicBezTo>
                  <a:pt x="10424285" y="4395"/>
                  <a:pt x="10424085" y="9776"/>
                  <a:pt x="10424160" y="18288"/>
                </a:cubicBezTo>
                <a:cubicBezTo>
                  <a:pt x="10058736" y="-5772"/>
                  <a:pt x="9942989" y="-18764"/>
                  <a:pt x="9624974" y="18288"/>
                </a:cubicBezTo>
                <a:cubicBezTo>
                  <a:pt x="9306959" y="55340"/>
                  <a:pt x="9229263" y="24995"/>
                  <a:pt x="8930030" y="18288"/>
                </a:cubicBezTo>
                <a:cubicBezTo>
                  <a:pt x="8630797" y="11581"/>
                  <a:pt x="8647263" y="10931"/>
                  <a:pt x="8547811" y="18288"/>
                </a:cubicBezTo>
                <a:cubicBezTo>
                  <a:pt x="8448359" y="25645"/>
                  <a:pt x="8173221" y="219"/>
                  <a:pt x="8061350" y="18288"/>
                </a:cubicBezTo>
                <a:cubicBezTo>
                  <a:pt x="7949479" y="36357"/>
                  <a:pt x="7437002" y="17516"/>
                  <a:pt x="7157923" y="18288"/>
                </a:cubicBezTo>
                <a:cubicBezTo>
                  <a:pt x="6878844" y="19060"/>
                  <a:pt x="6610241" y="8864"/>
                  <a:pt x="6462979" y="18288"/>
                </a:cubicBezTo>
                <a:cubicBezTo>
                  <a:pt x="6315717" y="27712"/>
                  <a:pt x="6124879" y="4989"/>
                  <a:pt x="5976518" y="18288"/>
                </a:cubicBezTo>
                <a:cubicBezTo>
                  <a:pt x="5828157" y="31587"/>
                  <a:pt x="5566880" y="7112"/>
                  <a:pt x="5281574" y="18288"/>
                </a:cubicBezTo>
                <a:cubicBezTo>
                  <a:pt x="4996268" y="29464"/>
                  <a:pt x="5085614" y="20493"/>
                  <a:pt x="4899355" y="18288"/>
                </a:cubicBezTo>
                <a:cubicBezTo>
                  <a:pt x="4713096" y="16083"/>
                  <a:pt x="4606138" y="34359"/>
                  <a:pt x="4517136" y="18288"/>
                </a:cubicBezTo>
                <a:cubicBezTo>
                  <a:pt x="4428134" y="2217"/>
                  <a:pt x="4125335" y="52414"/>
                  <a:pt x="3822192" y="18288"/>
                </a:cubicBezTo>
                <a:cubicBezTo>
                  <a:pt x="3519049" y="-15838"/>
                  <a:pt x="3453132" y="3859"/>
                  <a:pt x="3335731" y="18288"/>
                </a:cubicBezTo>
                <a:cubicBezTo>
                  <a:pt x="3218330" y="32717"/>
                  <a:pt x="2718749" y="-13936"/>
                  <a:pt x="2536546" y="18288"/>
                </a:cubicBezTo>
                <a:cubicBezTo>
                  <a:pt x="2354343" y="50512"/>
                  <a:pt x="2190669" y="3238"/>
                  <a:pt x="2050085" y="18288"/>
                </a:cubicBezTo>
                <a:cubicBezTo>
                  <a:pt x="1909501" y="33338"/>
                  <a:pt x="1520975" y="3062"/>
                  <a:pt x="1250899" y="18288"/>
                </a:cubicBezTo>
                <a:cubicBezTo>
                  <a:pt x="980823" y="33514"/>
                  <a:pt x="992936" y="28036"/>
                  <a:pt x="868680" y="18288"/>
                </a:cubicBezTo>
                <a:cubicBezTo>
                  <a:pt x="744424" y="8540"/>
                  <a:pt x="230364" y="33365"/>
                  <a:pt x="0" y="18288"/>
                </a:cubicBezTo>
                <a:cubicBezTo>
                  <a:pt x="-504" y="12101"/>
                  <a:pt x="-591" y="7719"/>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ontent Placeholder 2">
            <a:extLst>
              <a:ext uri="{FF2B5EF4-FFF2-40B4-BE49-F238E27FC236}">
                <a16:creationId xmlns:a16="http://schemas.microsoft.com/office/drawing/2014/main" id="{9B563FBF-9D92-9743-1EDD-51567CF9C957}"/>
              </a:ext>
            </a:extLst>
          </p:cNvPr>
          <p:cNvGraphicFramePr>
            <a:graphicFrameLocks noGrp="1"/>
          </p:cNvGraphicFramePr>
          <p:nvPr>
            <p:ph idx="1"/>
            <p:extLst>
              <p:ext uri="{D42A27DB-BD31-4B8C-83A1-F6EECF244321}">
                <p14:modId xmlns:p14="http://schemas.microsoft.com/office/powerpoint/2010/main" val="4132253085"/>
              </p:ext>
            </p:extLst>
          </p:nvPr>
        </p:nvGraphicFramePr>
        <p:xfrm>
          <a:off x="838200" y="2228087"/>
          <a:ext cx="10515600" cy="39488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16026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839C3A0-408C-AF94-36CD-5929D90702A6}"/>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35DB3719-6FDC-4E5D-891D-FF40B7300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C8FDBCE-8B5A-6938-3697-14629D0CCB8F}"/>
              </a:ext>
            </a:extLst>
          </p:cNvPr>
          <p:cNvSpPr>
            <a:spLocks noGrp="1"/>
          </p:cNvSpPr>
          <p:nvPr>
            <p:ph type="title"/>
          </p:nvPr>
        </p:nvSpPr>
        <p:spPr>
          <a:xfrm>
            <a:off x="838200" y="365125"/>
            <a:ext cx="10515600" cy="1325563"/>
          </a:xfrm>
        </p:spPr>
        <p:txBody>
          <a:bodyPr>
            <a:normAutofit/>
          </a:bodyPr>
          <a:lstStyle/>
          <a:p>
            <a:r>
              <a:rPr lang="en-US" sz="5400"/>
              <a:t>Role of City Council</a:t>
            </a:r>
          </a:p>
        </p:txBody>
      </p:sp>
      <p:sp>
        <p:nvSpPr>
          <p:cNvPr id="25" name="sketch line">
            <a:extLst>
              <a:ext uri="{FF2B5EF4-FFF2-40B4-BE49-F238E27FC236}">
                <a16:creationId xmlns:a16="http://schemas.microsoft.com/office/drawing/2014/main" id="{E0CBAC23-2E3F-4A90-BA59-F8299F6A5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65313"/>
            <a:ext cx="10424160" cy="18288"/>
          </a:xfrm>
          <a:custGeom>
            <a:avLst/>
            <a:gdLst>
              <a:gd name="connsiteX0" fmla="*/ 0 w 10424160"/>
              <a:gd name="connsiteY0" fmla="*/ 0 h 18288"/>
              <a:gd name="connsiteX1" fmla="*/ 903427 w 10424160"/>
              <a:gd name="connsiteY1" fmla="*/ 0 h 18288"/>
              <a:gd name="connsiteX2" fmla="*/ 1389888 w 10424160"/>
              <a:gd name="connsiteY2" fmla="*/ 0 h 18288"/>
              <a:gd name="connsiteX3" fmla="*/ 2189074 w 10424160"/>
              <a:gd name="connsiteY3" fmla="*/ 0 h 18288"/>
              <a:gd name="connsiteX4" fmla="*/ 2675534 w 10424160"/>
              <a:gd name="connsiteY4" fmla="*/ 0 h 18288"/>
              <a:gd name="connsiteX5" fmla="*/ 3370478 w 10424160"/>
              <a:gd name="connsiteY5" fmla="*/ 0 h 18288"/>
              <a:gd name="connsiteX6" fmla="*/ 4169664 w 10424160"/>
              <a:gd name="connsiteY6" fmla="*/ 0 h 18288"/>
              <a:gd name="connsiteX7" fmla="*/ 4551883 w 10424160"/>
              <a:gd name="connsiteY7" fmla="*/ 0 h 18288"/>
              <a:gd name="connsiteX8" fmla="*/ 4934102 w 10424160"/>
              <a:gd name="connsiteY8" fmla="*/ 0 h 18288"/>
              <a:gd name="connsiteX9" fmla="*/ 5837530 w 10424160"/>
              <a:gd name="connsiteY9" fmla="*/ 0 h 18288"/>
              <a:gd name="connsiteX10" fmla="*/ 6532474 w 10424160"/>
              <a:gd name="connsiteY10" fmla="*/ 0 h 18288"/>
              <a:gd name="connsiteX11" fmla="*/ 6914693 w 10424160"/>
              <a:gd name="connsiteY11" fmla="*/ 0 h 18288"/>
              <a:gd name="connsiteX12" fmla="*/ 7609637 w 10424160"/>
              <a:gd name="connsiteY12" fmla="*/ 0 h 18288"/>
              <a:gd name="connsiteX13" fmla="*/ 8513064 w 10424160"/>
              <a:gd name="connsiteY13" fmla="*/ 0 h 18288"/>
              <a:gd name="connsiteX14" fmla="*/ 9103766 w 10424160"/>
              <a:gd name="connsiteY14" fmla="*/ 0 h 18288"/>
              <a:gd name="connsiteX15" fmla="*/ 9694469 w 10424160"/>
              <a:gd name="connsiteY15" fmla="*/ 0 h 18288"/>
              <a:gd name="connsiteX16" fmla="*/ 10424160 w 10424160"/>
              <a:gd name="connsiteY16" fmla="*/ 0 h 18288"/>
              <a:gd name="connsiteX17" fmla="*/ 10424160 w 10424160"/>
              <a:gd name="connsiteY17" fmla="*/ 18288 h 18288"/>
              <a:gd name="connsiteX18" fmla="*/ 9729216 w 10424160"/>
              <a:gd name="connsiteY18" fmla="*/ 18288 h 18288"/>
              <a:gd name="connsiteX19" fmla="*/ 8930030 w 10424160"/>
              <a:gd name="connsiteY19" fmla="*/ 18288 h 18288"/>
              <a:gd name="connsiteX20" fmla="*/ 8130845 w 10424160"/>
              <a:gd name="connsiteY20" fmla="*/ 18288 h 18288"/>
              <a:gd name="connsiteX21" fmla="*/ 7644384 w 10424160"/>
              <a:gd name="connsiteY21" fmla="*/ 18288 h 18288"/>
              <a:gd name="connsiteX22" fmla="*/ 6740957 w 10424160"/>
              <a:gd name="connsiteY22" fmla="*/ 18288 h 18288"/>
              <a:gd name="connsiteX23" fmla="*/ 6046013 w 10424160"/>
              <a:gd name="connsiteY23" fmla="*/ 18288 h 18288"/>
              <a:gd name="connsiteX24" fmla="*/ 5663794 w 10424160"/>
              <a:gd name="connsiteY24" fmla="*/ 18288 h 18288"/>
              <a:gd name="connsiteX25" fmla="*/ 4968850 w 10424160"/>
              <a:gd name="connsiteY25" fmla="*/ 18288 h 18288"/>
              <a:gd name="connsiteX26" fmla="*/ 4378147 w 10424160"/>
              <a:gd name="connsiteY26" fmla="*/ 18288 h 18288"/>
              <a:gd name="connsiteX27" fmla="*/ 3787445 w 10424160"/>
              <a:gd name="connsiteY27" fmla="*/ 18288 h 18288"/>
              <a:gd name="connsiteX28" fmla="*/ 3196742 w 10424160"/>
              <a:gd name="connsiteY28" fmla="*/ 18288 h 18288"/>
              <a:gd name="connsiteX29" fmla="*/ 2606040 w 10424160"/>
              <a:gd name="connsiteY29" fmla="*/ 18288 h 18288"/>
              <a:gd name="connsiteX30" fmla="*/ 1806854 w 10424160"/>
              <a:gd name="connsiteY30" fmla="*/ 18288 h 18288"/>
              <a:gd name="connsiteX31" fmla="*/ 1111910 w 10424160"/>
              <a:gd name="connsiteY31" fmla="*/ 18288 h 18288"/>
              <a:gd name="connsiteX32" fmla="*/ 729691 w 10424160"/>
              <a:gd name="connsiteY32" fmla="*/ 18288 h 18288"/>
              <a:gd name="connsiteX33" fmla="*/ 0 w 10424160"/>
              <a:gd name="connsiteY33" fmla="*/ 18288 h 18288"/>
              <a:gd name="connsiteX34" fmla="*/ 0 w 10424160"/>
              <a:gd name="connsiteY3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4160" h="18288" fill="none" extrusionOk="0">
                <a:moveTo>
                  <a:pt x="0" y="0"/>
                </a:moveTo>
                <a:cubicBezTo>
                  <a:pt x="251416" y="-3874"/>
                  <a:pt x="479411" y="-20508"/>
                  <a:pt x="903427" y="0"/>
                </a:cubicBezTo>
                <a:cubicBezTo>
                  <a:pt x="1327443" y="20508"/>
                  <a:pt x="1177990" y="-7387"/>
                  <a:pt x="1389888" y="0"/>
                </a:cubicBezTo>
                <a:cubicBezTo>
                  <a:pt x="1601786" y="7387"/>
                  <a:pt x="1928602" y="-6697"/>
                  <a:pt x="2189074" y="0"/>
                </a:cubicBezTo>
                <a:cubicBezTo>
                  <a:pt x="2449546" y="6697"/>
                  <a:pt x="2440085" y="-21144"/>
                  <a:pt x="2675534" y="0"/>
                </a:cubicBezTo>
                <a:cubicBezTo>
                  <a:pt x="2910983" y="21144"/>
                  <a:pt x="3026158" y="-11124"/>
                  <a:pt x="3370478" y="0"/>
                </a:cubicBezTo>
                <a:cubicBezTo>
                  <a:pt x="3714798" y="11124"/>
                  <a:pt x="3864539" y="-10660"/>
                  <a:pt x="4169664" y="0"/>
                </a:cubicBezTo>
                <a:cubicBezTo>
                  <a:pt x="4474789" y="10660"/>
                  <a:pt x="4471218" y="16488"/>
                  <a:pt x="4551883" y="0"/>
                </a:cubicBezTo>
                <a:cubicBezTo>
                  <a:pt x="4632548" y="-16488"/>
                  <a:pt x="4786830" y="7986"/>
                  <a:pt x="4934102" y="0"/>
                </a:cubicBezTo>
                <a:cubicBezTo>
                  <a:pt x="5081374" y="-7986"/>
                  <a:pt x="5575881" y="-33003"/>
                  <a:pt x="5837530" y="0"/>
                </a:cubicBezTo>
                <a:cubicBezTo>
                  <a:pt x="6099179" y="33003"/>
                  <a:pt x="6305895" y="14170"/>
                  <a:pt x="6532474" y="0"/>
                </a:cubicBezTo>
                <a:cubicBezTo>
                  <a:pt x="6759053" y="-14170"/>
                  <a:pt x="6726707" y="16121"/>
                  <a:pt x="6914693" y="0"/>
                </a:cubicBezTo>
                <a:cubicBezTo>
                  <a:pt x="7102679" y="-16121"/>
                  <a:pt x="7397857" y="32594"/>
                  <a:pt x="7609637" y="0"/>
                </a:cubicBezTo>
                <a:cubicBezTo>
                  <a:pt x="7821417" y="-32594"/>
                  <a:pt x="8141235" y="-3745"/>
                  <a:pt x="8513064" y="0"/>
                </a:cubicBezTo>
                <a:cubicBezTo>
                  <a:pt x="8884893" y="3745"/>
                  <a:pt x="8877548" y="3359"/>
                  <a:pt x="9103766" y="0"/>
                </a:cubicBezTo>
                <a:cubicBezTo>
                  <a:pt x="9329984" y="-3359"/>
                  <a:pt x="9545570" y="-17843"/>
                  <a:pt x="9694469" y="0"/>
                </a:cubicBezTo>
                <a:cubicBezTo>
                  <a:pt x="9843368" y="17843"/>
                  <a:pt x="10162477" y="-1217"/>
                  <a:pt x="10424160" y="0"/>
                </a:cubicBezTo>
                <a:cubicBezTo>
                  <a:pt x="10424498" y="7640"/>
                  <a:pt x="10423710" y="11289"/>
                  <a:pt x="10424160" y="18288"/>
                </a:cubicBezTo>
                <a:cubicBezTo>
                  <a:pt x="10184680" y="20716"/>
                  <a:pt x="10034768" y="-9357"/>
                  <a:pt x="9729216" y="18288"/>
                </a:cubicBezTo>
                <a:cubicBezTo>
                  <a:pt x="9423664" y="45933"/>
                  <a:pt x="9309220" y="36372"/>
                  <a:pt x="8930030" y="18288"/>
                </a:cubicBezTo>
                <a:cubicBezTo>
                  <a:pt x="8550840" y="204"/>
                  <a:pt x="8513376" y="34707"/>
                  <a:pt x="8130845" y="18288"/>
                </a:cubicBezTo>
                <a:cubicBezTo>
                  <a:pt x="7748315" y="1869"/>
                  <a:pt x="7864674" y="19659"/>
                  <a:pt x="7644384" y="18288"/>
                </a:cubicBezTo>
                <a:cubicBezTo>
                  <a:pt x="7424094" y="16917"/>
                  <a:pt x="6947001" y="55680"/>
                  <a:pt x="6740957" y="18288"/>
                </a:cubicBezTo>
                <a:cubicBezTo>
                  <a:pt x="6534913" y="-19104"/>
                  <a:pt x="6313809" y="33391"/>
                  <a:pt x="6046013" y="18288"/>
                </a:cubicBezTo>
                <a:cubicBezTo>
                  <a:pt x="5778217" y="3185"/>
                  <a:pt x="5786775" y="1439"/>
                  <a:pt x="5663794" y="18288"/>
                </a:cubicBezTo>
                <a:cubicBezTo>
                  <a:pt x="5540813" y="35137"/>
                  <a:pt x="5204724" y="25434"/>
                  <a:pt x="4968850" y="18288"/>
                </a:cubicBezTo>
                <a:cubicBezTo>
                  <a:pt x="4732976" y="11142"/>
                  <a:pt x="4559928" y="34568"/>
                  <a:pt x="4378147" y="18288"/>
                </a:cubicBezTo>
                <a:cubicBezTo>
                  <a:pt x="4196366" y="2008"/>
                  <a:pt x="3992200" y="35409"/>
                  <a:pt x="3787445" y="18288"/>
                </a:cubicBezTo>
                <a:cubicBezTo>
                  <a:pt x="3582690" y="1167"/>
                  <a:pt x="3488876" y="-7583"/>
                  <a:pt x="3196742" y="18288"/>
                </a:cubicBezTo>
                <a:cubicBezTo>
                  <a:pt x="2904608" y="44159"/>
                  <a:pt x="2729828" y="45906"/>
                  <a:pt x="2606040" y="18288"/>
                </a:cubicBezTo>
                <a:cubicBezTo>
                  <a:pt x="2482252" y="-9330"/>
                  <a:pt x="2000672" y="-5498"/>
                  <a:pt x="1806854" y="18288"/>
                </a:cubicBezTo>
                <a:cubicBezTo>
                  <a:pt x="1613036" y="42074"/>
                  <a:pt x="1310933" y="-4240"/>
                  <a:pt x="1111910" y="18288"/>
                </a:cubicBezTo>
                <a:cubicBezTo>
                  <a:pt x="912887" y="40816"/>
                  <a:pt x="891560" y="1701"/>
                  <a:pt x="729691" y="18288"/>
                </a:cubicBezTo>
                <a:cubicBezTo>
                  <a:pt x="567822" y="34875"/>
                  <a:pt x="203025" y="34462"/>
                  <a:pt x="0" y="18288"/>
                </a:cubicBezTo>
                <a:cubicBezTo>
                  <a:pt x="-82" y="11708"/>
                  <a:pt x="-178" y="8956"/>
                  <a:pt x="0" y="0"/>
                </a:cubicBezTo>
                <a:close/>
              </a:path>
              <a:path w="10424160" h="18288" stroke="0" extrusionOk="0">
                <a:moveTo>
                  <a:pt x="0" y="0"/>
                </a:moveTo>
                <a:cubicBezTo>
                  <a:pt x="119910" y="17195"/>
                  <a:pt x="345032" y="1652"/>
                  <a:pt x="590702" y="0"/>
                </a:cubicBezTo>
                <a:cubicBezTo>
                  <a:pt x="836372" y="-1652"/>
                  <a:pt x="830717" y="-10944"/>
                  <a:pt x="972922" y="0"/>
                </a:cubicBezTo>
                <a:cubicBezTo>
                  <a:pt x="1115127" y="10944"/>
                  <a:pt x="1638708" y="17269"/>
                  <a:pt x="1876349" y="0"/>
                </a:cubicBezTo>
                <a:cubicBezTo>
                  <a:pt x="2113990" y="-17269"/>
                  <a:pt x="2263529" y="27642"/>
                  <a:pt x="2467051" y="0"/>
                </a:cubicBezTo>
                <a:cubicBezTo>
                  <a:pt x="2670573" y="-27642"/>
                  <a:pt x="2867743" y="-1552"/>
                  <a:pt x="3057754" y="0"/>
                </a:cubicBezTo>
                <a:cubicBezTo>
                  <a:pt x="3247765" y="1552"/>
                  <a:pt x="3729099" y="45169"/>
                  <a:pt x="3961181" y="0"/>
                </a:cubicBezTo>
                <a:cubicBezTo>
                  <a:pt x="4193263" y="-45169"/>
                  <a:pt x="4313735" y="4067"/>
                  <a:pt x="4447642" y="0"/>
                </a:cubicBezTo>
                <a:cubicBezTo>
                  <a:pt x="4581549" y="-4067"/>
                  <a:pt x="5123626" y="11867"/>
                  <a:pt x="5351069" y="0"/>
                </a:cubicBezTo>
                <a:cubicBezTo>
                  <a:pt x="5578512" y="-11867"/>
                  <a:pt x="6044105" y="-19983"/>
                  <a:pt x="6254496" y="0"/>
                </a:cubicBezTo>
                <a:cubicBezTo>
                  <a:pt x="6464887" y="19983"/>
                  <a:pt x="6664731" y="4232"/>
                  <a:pt x="6949440" y="0"/>
                </a:cubicBezTo>
                <a:cubicBezTo>
                  <a:pt x="7234149" y="-4232"/>
                  <a:pt x="7497205" y="28731"/>
                  <a:pt x="7852867" y="0"/>
                </a:cubicBezTo>
                <a:cubicBezTo>
                  <a:pt x="8208529" y="-28731"/>
                  <a:pt x="8287556" y="2616"/>
                  <a:pt x="8443570" y="0"/>
                </a:cubicBezTo>
                <a:cubicBezTo>
                  <a:pt x="8599584" y="-2616"/>
                  <a:pt x="8871283" y="-14113"/>
                  <a:pt x="9034272" y="0"/>
                </a:cubicBezTo>
                <a:cubicBezTo>
                  <a:pt x="9197261" y="14113"/>
                  <a:pt x="9604978" y="-35623"/>
                  <a:pt x="9833458" y="0"/>
                </a:cubicBezTo>
                <a:cubicBezTo>
                  <a:pt x="10061938" y="35623"/>
                  <a:pt x="10231944" y="-8194"/>
                  <a:pt x="10424160" y="0"/>
                </a:cubicBezTo>
                <a:cubicBezTo>
                  <a:pt x="10424285" y="4395"/>
                  <a:pt x="10424085" y="9776"/>
                  <a:pt x="10424160" y="18288"/>
                </a:cubicBezTo>
                <a:cubicBezTo>
                  <a:pt x="10058736" y="-5772"/>
                  <a:pt x="9942989" y="-18764"/>
                  <a:pt x="9624974" y="18288"/>
                </a:cubicBezTo>
                <a:cubicBezTo>
                  <a:pt x="9306959" y="55340"/>
                  <a:pt x="9229263" y="24995"/>
                  <a:pt x="8930030" y="18288"/>
                </a:cubicBezTo>
                <a:cubicBezTo>
                  <a:pt x="8630797" y="11581"/>
                  <a:pt x="8647263" y="10931"/>
                  <a:pt x="8547811" y="18288"/>
                </a:cubicBezTo>
                <a:cubicBezTo>
                  <a:pt x="8448359" y="25645"/>
                  <a:pt x="8173221" y="219"/>
                  <a:pt x="8061350" y="18288"/>
                </a:cubicBezTo>
                <a:cubicBezTo>
                  <a:pt x="7949479" y="36357"/>
                  <a:pt x="7437002" y="17516"/>
                  <a:pt x="7157923" y="18288"/>
                </a:cubicBezTo>
                <a:cubicBezTo>
                  <a:pt x="6878844" y="19060"/>
                  <a:pt x="6610241" y="8864"/>
                  <a:pt x="6462979" y="18288"/>
                </a:cubicBezTo>
                <a:cubicBezTo>
                  <a:pt x="6315717" y="27712"/>
                  <a:pt x="6124879" y="4989"/>
                  <a:pt x="5976518" y="18288"/>
                </a:cubicBezTo>
                <a:cubicBezTo>
                  <a:pt x="5828157" y="31587"/>
                  <a:pt x="5566880" y="7112"/>
                  <a:pt x="5281574" y="18288"/>
                </a:cubicBezTo>
                <a:cubicBezTo>
                  <a:pt x="4996268" y="29464"/>
                  <a:pt x="5085614" y="20493"/>
                  <a:pt x="4899355" y="18288"/>
                </a:cubicBezTo>
                <a:cubicBezTo>
                  <a:pt x="4713096" y="16083"/>
                  <a:pt x="4606138" y="34359"/>
                  <a:pt x="4517136" y="18288"/>
                </a:cubicBezTo>
                <a:cubicBezTo>
                  <a:pt x="4428134" y="2217"/>
                  <a:pt x="4125335" y="52414"/>
                  <a:pt x="3822192" y="18288"/>
                </a:cubicBezTo>
                <a:cubicBezTo>
                  <a:pt x="3519049" y="-15838"/>
                  <a:pt x="3453132" y="3859"/>
                  <a:pt x="3335731" y="18288"/>
                </a:cubicBezTo>
                <a:cubicBezTo>
                  <a:pt x="3218330" y="32717"/>
                  <a:pt x="2718749" y="-13936"/>
                  <a:pt x="2536546" y="18288"/>
                </a:cubicBezTo>
                <a:cubicBezTo>
                  <a:pt x="2354343" y="50512"/>
                  <a:pt x="2190669" y="3238"/>
                  <a:pt x="2050085" y="18288"/>
                </a:cubicBezTo>
                <a:cubicBezTo>
                  <a:pt x="1909501" y="33338"/>
                  <a:pt x="1520975" y="3062"/>
                  <a:pt x="1250899" y="18288"/>
                </a:cubicBezTo>
                <a:cubicBezTo>
                  <a:pt x="980823" y="33514"/>
                  <a:pt x="992936" y="28036"/>
                  <a:pt x="868680" y="18288"/>
                </a:cubicBezTo>
                <a:cubicBezTo>
                  <a:pt x="744424" y="8540"/>
                  <a:pt x="230364" y="33365"/>
                  <a:pt x="0" y="18288"/>
                </a:cubicBezTo>
                <a:cubicBezTo>
                  <a:pt x="-504" y="12101"/>
                  <a:pt x="-591" y="7719"/>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ontent Placeholder 2">
            <a:extLst>
              <a:ext uri="{FF2B5EF4-FFF2-40B4-BE49-F238E27FC236}">
                <a16:creationId xmlns:a16="http://schemas.microsoft.com/office/drawing/2014/main" id="{E25FE47E-0301-2CD3-7E13-BAF8B5FB0709}"/>
              </a:ext>
            </a:extLst>
          </p:cNvPr>
          <p:cNvGraphicFramePr>
            <a:graphicFrameLocks noGrp="1"/>
          </p:cNvGraphicFramePr>
          <p:nvPr>
            <p:ph idx="1"/>
            <p:extLst>
              <p:ext uri="{D42A27DB-BD31-4B8C-83A1-F6EECF244321}">
                <p14:modId xmlns:p14="http://schemas.microsoft.com/office/powerpoint/2010/main" val="412421125"/>
              </p:ext>
            </p:extLst>
          </p:nvPr>
        </p:nvGraphicFramePr>
        <p:xfrm>
          <a:off x="838200" y="2228087"/>
          <a:ext cx="10515600" cy="39488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743616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llout: Right Arrow 3">
            <a:extLst>
              <a:ext uri="{FF2B5EF4-FFF2-40B4-BE49-F238E27FC236}">
                <a16:creationId xmlns:a16="http://schemas.microsoft.com/office/drawing/2014/main" id="{62464393-2359-26AB-328C-E6EB7795CCCA}"/>
              </a:ext>
            </a:extLst>
          </p:cNvPr>
          <p:cNvSpPr/>
          <p:nvPr/>
        </p:nvSpPr>
        <p:spPr>
          <a:xfrm>
            <a:off x="228600" y="2460054"/>
            <a:ext cx="1519236" cy="1461516"/>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Annexation</a:t>
            </a:r>
          </a:p>
        </p:txBody>
      </p:sp>
      <p:sp>
        <p:nvSpPr>
          <p:cNvPr id="13" name="Callout: Right Arrow 12">
            <a:extLst>
              <a:ext uri="{FF2B5EF4-FFF2-40B4-BE49-F238E27FC236}">
                <a16:creationId xmlns:a16="http://schemas.microsoft.com/office/drawing/2014/main" id="{417906BF-1B11-5829-0903-F4262748B4EB}"/>
              </a:ext>
            </a:extLst>
          </p:cNvPr>
          <p:cNvSpPr/>
          <p:nvPr/>
        </p:nvSpPr>
        <p:spPr>
          <a:xfrm>
            <a:off x="1865376" y="2460054"/>
            <a:ext cx="1351596" cy="1461516"/>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Zoning</a:t>
            </a:r>
          </a:p>
        </p:txBody>
      </p:sp>
      <p:sp>
        <p:nvSpPr>
          <p:cNvPr id="14" name="Callout: Right Arrow 13">
            <a:extLst>
              <a:ext uri="{FF2B5EF4-FFF2-40B4-BE49-F238E27FC236}">
                <a16:creationId xmlns:a16="http://schemas.microsoft.com/office/drawing/2014/main" id="{E88F64BD-46C3-DBCA-F65B-08A68EDE25B0}"/>
              </a:ext>
            </a:extLst>
          </p:cNvPr>
          <p:cNvSpPr/>
          <p:nvPr/>
        </p:nvSpPr>
        <p:spPr>
          <a:xfrm>
            <a:off x="3334512" y="2460054"/>
            <a:ext cx="1584960" cy="1461516"/>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Subdivision (Platting)</a:t>
            </a:r>
          </a:p>
        </p:txBody>
      </p:sp>
      <p:sp>
        <p:nvSpPr>
          <p:cNvPr id="15" name="Callout: Right Arrow 14">
            <a:extLst>
              <a:ext uri="{FF2B5EF4-FFF2-40B4-BE49-F238E27FC236}">
                <a16:creationId xmlns:a16="http://schemas.microsoft.com/office/drawing/2014/main" id="{8FA4C2CE-D29A-FEE2-ADA1-8D48CF34E93C}"/>
              </a:ext>
            </a:extLst>
          </p:cNvPr>
          <p:cNvSpPr/>
          <p:nvPr/>
        </p:nvSpPr>
        <p:spPr>
          <a:xfrm>
            <a:off x="4991670" y="2460054"/>
            <a:ext cx="1345122" cy="1461516"/>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Site Plan</a:t>
            </a:r>
          </a:p>
        </p:txBody>
      </p:sp>
      <p:sp>
        <p:nvSpPr>
          <p:cNvPr id="16" name="Callout: Right Arrow 15">
            <a:extLst>
              <a:ext uri="{FF2B5EF4-FFF2-40B4-BE49-F238E27FC236}">
                <a16:creationId xmlns:a16="http://schemas.microsoft.com/office/drawing/2014/main" id="{C19578E2-E42F-D806-DA9F-77134667A344}"/>
              </a:ext>
            </a:extLst>
          </p:cNvPr>
          <p:cNvSpPr/>
          <p:nvPr/>
        </p:nvSpPr>
        <p:spPr>
          <a:xfrm>
            <a:off x="6491286" y="2460054"/>
            <a:ext cx="1279398" cy="1461516"/>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Building Permits</a:t>
            </a:r>
          </a:p>
        </p:txBody>
      </p:sp>
      <p:sp>
        <p:nvSpPr>
          <p:cNvPr id="17" name="Callout: Right Arrow 16">
            <a:extLst>
              <a:ext uri="{FF2B5EF4-FFF2-40B4-BE49-F238E27FC236}">
                <a16:creationId xmlns:a16="http://schemas.microsoft.com/office/drawing/2014/main" id="{544ADED9-396A-61D0-4CB1-982E066EE46E}"/>
              </a:ext>
            </a:extLst>
          </p:cNvPr>
          <p:cNvSpPr/>
          <p:nvPr/>
        </p:nvSpPr>
        <p:spPr>
          <a:xfrm>
            <a:off x="7990902" y="2460054"/>
            <a:ext cx="1619442" cy="1461516"/>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Inspections</a:t>
            </a:r>
            <a:endParaRPr lang="en-US" sz="1000" b="1"/>
          </a:p>
        </p:txBody>
      </p:sp>
      <p:sp>
        <p:nvSpPr>
          <p:cNvPr id="18" name="Action Button: Go Home 17">
            <a:hlinkClick r:id="" action="ppaction://hlinkshowjump?jump=firstslide" highlightClick="1"/>
            <a:extLst>
              <a:ext uri="{FF2B5EF4-FFF2-40B4-BE49-F238E27FC236}">
                <a16:creationId xmlns:a16="http://schemas.microsoft.com/office/drawing/2014/main" id="{E6CB134C-20F4-9B7C-EAB5-09C693616FAD}"/>
              </a:ext>
            </a:extLst>
          </p:cNvPr>
          <p:cNvSpPr/>
          <p:nvPr/>
        </p:nvSpPr>
        <p:spPr>
          <a:xfrm>
            <a:off x="9837990" y="2460054"/>
            <a:ext cx="1619442" cy="1461516"/>
          </a:xfrm>
          <a:prstGeom prst="actionButtonHom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t>Certificate of Occupancy</a:t>
            </a:r>
          </a:p>
        </p:txBody>
      </p:sp>
      <p:pic>
        <p:nvPicPr>
          <p:cNvPr id="5" name="Picture 4">
            <a:extLst>
              <a:ext uri="{FF2B5EF4-FFF2-40B4-BE49-F238E27FC236}">
                <a16:creationId xmlns:a16="http://schemas.microsoft.com/office/drawing/2014/main" id="{1ED217E8-7504-3F42-2279-C4B4F065AE21}"/>
              </a:ext>
            </a:extLst>
          </p:cNvPr>
          <p:cNvPicPr>
            <a:picLocks noChangeAspect="1"/>
          </p:cNvPicPr>
          <p:nvPr/>
        </p:nvPicPr>
        <p:blipFill>
          <a:blip r:embed="rId3"/>
          <a:stretch>
            <a:fillRect/>
          </a:stretch>
        </p:blipFill>
        <p:spPr>
          <a:xfrm>
            <a:off x="248412" y="890495"/>
            <a:ext cx="11250595" cy="1324160"/>
          </a:xfrm>
          <a:prstGeom prst="rect">
            <a:avLst/>
          </a:prstGeom>
        </p:spPr>
      </p:pic>
      <p:sp>
        <p:nvSpPr>
          <p:cNvPr id="2" name="Title 1">
            <a:extLst>
              <a:ext uri="{FF2B5EF4-FFF2-40B4-BE49-F238E27FC236}">
                <a16:creationId xmlns:a16="http://schemas.microsoft.com/office/drawing/2014/main" id="{11FCD89F-E39B-C778-C52D-30ADD0AA2CA9}"/>
              </a:ext>
            </a:extLst>
          </p:cNvPr>
          <p:cNvSpPr>
            <a:spLocks noGrp="1"/>
          </p:cNvSpPr>
          <p:nvPr>
            <p:ph type="title"/>
          </p:nvPr>
        </p:nvSpPr>
        <p:spPr>
          <a:xfrm>
            <a:off x="406431" y="574675"/>
            <a:ext cx="10515600" cy="1325563"/>
          </a:xfrm>
          <a:solidFill>
            <a:schemeClr val="bg1"/>
          </a:solidFill>
        </p:spPr>
        <p:txBody>
          <a:bodyPr/>
          <a:lstStyle/>
          <a:p>
            <a:r>
              <a:rPr lang="en-US"/>
              <a:t>Typical Land Development Process</a:t>
            </a:r>
          </a:p>
        </p:txBody>
      </p:sp>
    </p:spTree>
    <p:extLst>
      <p:ext uri="{BB962C8B-B14F-4D97-AF65-F5344CB8AC3E}">
        <p14:creationId xmlns:p14="http://schemas.microsoft.com/office/powerpoint/2010/main" val="8372541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CFD39-42AA-249B-47FA-0EAB679C6C80}"/>
            </a:ext>
          </a:extLst>
        </p:cNvPr>
        <p:cNvGrpSpPr/>
        <p:nvPr/>
      </p:nvGrpSpPr>
      <p:grpSpPr>
        <a:xfrm>
          <a:off x="0" y="0"/>
          <a:ext cx="0" cy="0"/>
          <a:chOff x="0" y="0"/>
          <a:chExt cx="0" cy="0"/>
        </a:xfrm>
      </p:grpSpPr>
      <p:sp>
        <p:nvSpPr>
          <p:cNvPr id="4" name="Callout: Right Arrow 3">
            <a:extLst>
              <a:ext uri="{FF2B5EF4-FFF2-40B4-BE49-F238E27FC236}">
                <a16:creationId xmlns:a16="http://schemas.microsoft.com/office/drawing/2014/main" id="{9D4ACE07-EC2A-CB58-DF27-34186E9F7079}"/>
              </a:ext>
            </a:extLst>
          </p:cNvPr>
          <p:cNvSpPr/>
          <p:nvPr/>
        </p:nvSpPr>
        <p:spPr>
          <a:xfrm>
            <a:off x="228600" y="2460054"/>
            <a:ext cx="1519236" cy="1461516"/>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Annexation</a:t>
            </a:r>
          </a:p>
        </p:txBody>
      </p:sp>
      <p:sp>
        <p:nvSpPr>
          <p:cNvPr id="13" name="Callout: Right Arrow 12">
            <a:extLst>
              <a:ext uri="{FF2B5EF4-FFF2-40B4-BE49-F238E27FC236}">
                <a16:creationId xmlns:a16="http://schemas.microsoft.com/office/drawing/2014/main" id="{C9795DC5-445F-B4B9-1587-6FCE46E49F7B}"/>
              </a:ext>
            </a:extLst>
          </p:cNvPr>
          <p:cNvSpPr/>
          <p:nvPr/>
        </p:nvSpPr>
        <p:spPr>
          <a:xfrm>
            <a:off x="1865376" y="2460054"/>
            <a:ext cx="1351596" cy="1461516"/>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Zoning</a:t>
            </a:r>
          </a:p>
        </p:txBody>
      </p:sp>
      <p:sp>
        <p:nvSpPr>
          <p:cNvPr id="14" name="Callout: Right Arrow 13">
            <a:extLst>
              <a:ext uri="{FF2B5EF4-FFF2-40B4-BE49-F238E27FC236}">
                <a16:creationId xmlns:a16="http://schemas.microsoft.com/office/drawing/2014/main" id="{0B46800E-7F5E-A2F7-CA3C-72379396478E}"/>
              </a:ext>
            </a:extLst>
          </p:cNvPr>
          <p:cNvSpPr/>
          <p:nvPr/>
        </p:nvSpPr>
        <p:spPr>
          <a:xfrm>
            <a:off x="3334512" y="2460054"/>
            <a:ext cx="1584960" cy="1461516"/>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Subdivision (Platting)</a:t>
            </a:r>
          </a:p>
        </p:txBody>
      </p:sp>
      <p:sp>
        <p:nvSpPr>
          <p:cNvPr id="15" name="Callout: Right Arrow 14">
            <a:extLst>
              <a:ext uri="{FF2B5EF4-FFF2-40B4-BE49-F238E27FC236}">
                <a16:creationId xmlns:a16="http://schemas.microsoft.com/office/drawing/2014/main" id="{D92E9D09-E8C5-D015-231B-219E4FF94CBB}"/>
              </a:ext>
            </a:extLst>
          </p:cNvPr>
          <p:cNvSpPr/>
          <p:nvPr/>
        </p:nvSpPr>
        <p:spPr>
          <a:xfrm>
            <a:off x="4991670" y="2460054"/>
            <a:ext cx="1345122" cy="1461516"/>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a:t>Site Plan</a:t>
            </a:r>
          </a:p>
        </p:txBody>
      </p:sp>
      <p:sp>
        <p:nvSpPr>
          <p:cNvPr id="16" name="Callout: Right Arrow 15">
            <a:extLst>
              <a:ext uri="{FF2B5EF4-FFF2-40B4-BE49-F238E27FC236}">
                <a16:creationId xmlns:a16="http://schemas.microsoft.com/office/drawing/2014/main" id="{CFC99155-A7A0-79F8-BA39-B2C181D80AC3}"/>
              </a:ext>
            </a:extLst>
          </p:cNvPr>
          <p:cNvSpPr/>
          <p:nvPr/>
        </p:nvSpPr>
        <p:spPr>
          <a:xfrm>
            <a:off x="6491286" y="2460054"/>
            <a:ext cx="1279398" cy="1461516"/>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Building Permits</a:t>
            </a:r>
          </a:p>
        </p:txBody>
      </p:sp>
      <p:sp>
        <p:nvSpPr>
          <p:cNvPr id="17" name="Callout: Right Arrow 16">
            <a:extLst>
              <a:ext uri="{FF2B5EF4-FFF2-40B4-BE49-F238E27FC236}">
                <a16:creationId xmlns:a16="http://schemas.microsoft.com/office/drawing/2014/main" id="{3524441D-DE22-3FDF-107C-50B52C47D652}"/>
              </a:ext>
            </a:extLst>
          </p:cNvPr>
          <p:cNvSpPr/>
          <p:nvPr/>
        </p:nvSpPr>
        <p:spPr>
          <a:xfrm>
            <a:off x="7990902" y="2460054"/>
            <a:ext cx="1619442" cy="1461516"/>
          </a:xfrm>
          <a:prstGeom prst="rightArrow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a:t>Inspections</a:t>
            </a:r>
            <a:endParaRPr lang="en-US" sz="1000" b="1"/>
          </a:p>
        </p:txBody>
      </p:sp>
      <p:sp>
        <p:nvSpPr>
          <p:cNvPr id="18" name="Action Button: Go Home 17">
            <a:hlinkClick r:id="" action="ppaction://hlinkshowjump?jump=firstslide" highlightClick="1"/>
            <a:extLst>
              <a:ext uri="{FF2B5EF4-FFF2-40B4-BE49-F238E27FC236}">
                <a16:creationId xmlns:a16="http://schemas.microsoft.com/office/drawing/2014/main" id="{43F7D679-5990-0D88-C963-9D4BD60D83D8}"/>
              </a:ext>
            </a:extLst>
          </p:cNvPr>
          <p:cNvSpPr/>
          <p:nvPr/>
        </p:nvSpPr>
        <p:spPr>
          <a:xfrm>
            <a:off x="9837990" y="2460054"/>
            <a:ext cx="1619442" cy="1461516"/>
          </a:xfrm>
          <a:prstGeom prst="actionButtonHom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t>Certificate of Occupancy</a:t>
            </a:r>
          </a:p>
        </p:txBody>
      </p:sp>
      <p:cxnSp>
        <p:nvCxnSpPr>
          <p:cNvPr id="5" name="Straight Arrow Connector 4">
            <a:extLst>
              <a:ext uri="{FF2B5EF4-FFF2-40B4-BE49-F238E27FC236}">
                <a16:creationId xmlns:a16="http://schemas.microsoft.com/office/drawing/2014/main" id="{F047C7A0-4A2A-3525-FA8A-EA59522EB718}"/>
              </a:ext>
            </a:extLst>
          </p:cNvPr>
          <p:cNvCxnSpPr>
            <a:cxnSpLocks/>
          </p:cNvCxnSpPr>
          <p:nvPr/>
        </p:nvCxnSpPr>
        <p:spPr>
          <a:xfrm flipV="1">
            <a:off x="4734560" y="3921570"/>
            <a:ext cx="0" cy="79267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01C9FEB5-5D9B-C218-F930-A5AFB44F25E8}"/>
              </a:ext>
            </a:extLst>
          </p:cNvPr>
          <p:cNvSpPr txBox="1"/>
          <p:nvPr/>
        </p:nvSpPr>
        <p:spPr>
          <a:xfrm>
            <a:off x="4035105" y="4690936"/>
            <a:ext cx="1403654" cy="369332"/>
          </a:xfrm>
          <a:prstGeom prst="rect">
            <a:avLst/>
          </a:prstGeom>
          <a:noFill/>
        </p:spPr>
        <p:txBody>
          <a:bodyPr wrap="none" rtlCol="0">
            <a:spAutoFit/>
          </a:bodyPr>
          <a:lstStyle/>
          <a:p>
            <a:r>
              <a:rPr lang="en-US"/>
              <a:t>Work is here</a:t>
            </a:r>
          </a:p>
        </p:txBody>
      </p:sp>
      <p:sp>
        <p:nvSpPr>
          <p:cNvPr id="11" name="TextBox 10">
            <a:extLst>
              <a:ext uri="{FF2B5EF4-FFF2-40B4-BE49-F238E27FC236}">
                <a16:creationId xmlns:a16="http://schemas.microsoft.com/office/drawing/2014/main" id="{EB985A78-E400-0CD6-8AEF-36A5327A55E1}"/>
              </a:ext>
            </a:extLst>
          </p:cNvPr>
          <p:cNvSpPr txBox="1"/>
          <p:nvPr/>
        </p:nvSpPr>
        <p:spPr>
          <a:xfrm>
            <a:off x="411604" y="4317905"/>
            <a:ext cx="3698240" cy="2031325"/>
          </a:xfrm>
          <a:prstGeom prst="rect">
            <a:avLst/>
          </a:prstGeom>
          <a:noFill/>
        </p:spPr>
        <p:txBody>
          <a:bodyPr wrap="square" rtlCol="0">
            <a:spAutoFit/>
          </a:bodyPr>
          <a:lstStyle/>
          <a:p>
            <a:pPr marL="285750" indent="-285750">
              <a:buFontTx/>
              <a:buChar char="-"/>
            </a:pPr>
            <a:r>
              <a:rPr lang="en-US"/>
              <a:t>Subdivision Design and Zoning has been approved through the Vesting Tentative Map</a:t>
            </a:r>
          </a:p>
          <a:p>
            <a:pPr marL="285750" indent="-285750">
              <a:buFontTx/>
              <a:buChar char="-"/>
            </a:pPr>
            <a:r>
              <a:rPr lang="en-US"/>
              <a:t>Zoning Requirements, Public Amenities and Policies have been approved through the Specific plan</a:t>
            </a:r>
          </a:p>
        </p:txBody>
      </p:sp>
      <p:sp>
        <p:nvSpPr>
          <p:cNvPr id="12" name="TextBox 11">
            <a:extLst>
              <a:ext uri="{FF2B5EF4-FFF2-40B4-BE49-F238E27FC236}">
                <a16:creationId xmlns:a16="http://schemas.microsoft.com/office/drawing/2014/main" id="{E5AF0216-9303-4927-FB5F-BECE1E698143}"/>
              </a:ext>
            </a:extLst>
          </p:cNvPr>
          <p:cNvSpPr txBox="1"/>
          <p:nvPr/>
        </p:nvSpPr>
        <p:spPr>
          <a:xfrm>
            <a:off x="6134609" y="4317905"/>
            <a:ext cx="3698240" cy="1477328"/>
          </a:xfrm>
          <a:prstGeom prst="rect">
            <a:avLst/>
          </a:prstGeom>
          <a:noFill/>
        </p:spPr>
        <p:txBody>
          <a:bodyPr wrap="square" rtlCol="0">
            <a:spAutoFit/>
          </a:bodyPr>
          <a:lstStyle/>
          <a:p>
            <a:pPr marL="285750" indent="-285750">
              <a:buFontTx/>
              <a:buChar char="-"/>
            </a:pPr>
            <a:r>
              <a:rPr lang="en-US"/>
              <a:t>Working on designing street network, infrastructure, parks, etc. to then create standard Master Plans to implement for Building Permits</a:t>
            </a:r>
          </a:p>
        </p:txBody>
      </p:sp>
      <p:cxnSp>
        <p:nvCxnSpPr>
          <p:cNvPr id="22" name="Connector: Elbow 21">
            <a:extLst>
              <a:ext uri="{FF2B5EF4-FFF2-40B4-BE49-F238E27FC236}">
                <a16:creationId xmlns:a16="http://schemas.microsoft.com/office/drawing/2014/main" id="{F5C5C5A8-7CAB-6B34-B1CD-B6CC99AB849B}"/>
              </a:ext>
            </a:extLst>
          </p:cNvPr>
          <p:cNvCxnSpPr>
            <a:cxnSpLocks/>
          </p:cNvCxnSpPr>
          <p:nvPr/>
        </p:nvCxnSpPr>
        <p:spPr>
          <a:xfrm flipV="1">
            <a:off x="589280" y="1838960"/>
            <a:ext cx="762000" cy="621094"/>
          </a:xfrm>
          <a:prstGeom prst="bentConnector3">
            <a:avLst>
              <a:gd name="adj1" fmla="val -667"/>
            </a:avLst>
          </a:prstGeom>
          <a:ln>
            <a:tailEnd type="triangle"/>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7ACC648A-1F65-39B2-A195-AAA9EF31F6AE}"/>
              </a:ext>
            </a:extLst>
          </p:cNvPr>
          <p:cNvSpPr txBox="1"/>
          <p:nvPr/>
        </p:nvSpPr>
        <p:spPr>
          <a:xfrm>
            <a:off x="1378711" y="1608368"/>
            <a:ext cx="4958081" cy="646331"/>
          </a:xfrm>
          <a:prstGeom prst="rect">
            <a:avLst/>
          </a:prstGeom>
          <a:noFill/>
        </p:spPr>
        <p:txBody>
          <a:bodyPr wrap="square" lIns="91440" tIns="45720" rIns="91440" bIns="45720" rtlCol="0" anchor="t">
            <a:spAutoFit/>
          </a:bodyPr>
          <a:lstStyle/>
          <a:p>
            <a:r>
              <a:rPr lang="en-US"/>
              <a:t>Certificate of Completion Conditionally Approved</a:t>
            </a:r>
          </a:p>
        </p:txBody>
      </p:sp>
      <p:pic>
        <p:nvPicPr>
          <p:cNvPr id="6" name="Picture 5">
            <a:extLst>
              <a:ext uri="{FF2B5EF4-FFF2-40B4-BE49-F238E27FC236}">
                <a16:creationId xmlns:a16="http://schemas.microsoft.com/office/drawing/2014/main" id="{5EA1269C-0F99-0598-A50C-4D1A575263CF}"/>
              </a:ext>
            </a:extLst>
          </p:cNvPr>
          <p:cNvPicPr>
            <a:picLocks noChangeAspect="1"/>
          </p:cNvPicPr>
          <p:nvPr/>
        </p:nvPicPr>
        <p:blipFill>
          <a:blip r:embed="rId3"/>
          <a:stretch>
            <a:fillRect/>
          </a:stretch>
        </p:blipFill>
        <p:spPr>
          <a:xfrm>
            <a:off x="509311" y="328285"/>
            <a:ext cx="11250595" cy="1324160"/>
          </a:xfrm>
          <a:prstGeom prst="rect">
            <a:avLst/>
          </a:prstGeom>
        </p:spPr>
      </p:pic>
      <p:sp>
        <p:nvSpPr>
          <p:cNvPr id="2" name="Title 1">
            <a:extLst>
              <a:ext uri="{FF2B5EF4-FFF2-40B4-BE49-F238E27FC236}">
                <a16:creationId xmlns:a16="http://schemas.microsoft.com/office/drawing/2014/main" id="{79DF6B12-4F62-F8DF-73BB-A4BF68488B1E}"/>
              </a:ext>
            </a:extLst>
          </p:cNvPr>
          <p:cNvSpPr>
            <a:spLocks noGrp="1"/>
          </p:cNvSpPr>
          <p:nvPr>
            <p:ph type="title"/>
          </p:nvPr>
        </p:nvSpPr>
        <p:spPr>
          <a:xfrm>
            <a:off x="589280" y="383433"/>
            <a:ext cx="10515600" cy="927824"/>
          </a:xfrm>
          <a:solidFill>
            <a:schemeClr val="bg1"/>
          </a:solidFill>
        </p:spPr>
        <p:txBody>
          <a:bodyPr/>
          <a:lstStyle/>
          <a:p>
            <a:r>
              <a:rPr lang="en-US"/>
              <a:t>Typical Land Development Process</a:t>
            </a:r>
          </a:p>
        </p:txBody>
      </p:sp>
    </p:spTree>
    <p:extLst>
      <p:ext uri="{BB962C8B-B14F-4D97-AF65-F5344CB8AC3E}">
        <p14:creationId xmlns:p14="http://schemas.microsoft.com/office/powerpoint/2010/main" val="3745542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2E054B8-B809-9610-FF67-E41DF04B6A75}"/>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FEB2532-7C13-4A7D-806E-C882E88A5659}"/>
              </a:ext>
            </a:extLst>
          </p:cNvPr>
          <p:cNvSpPr>
            <a:spLocks noGrp="1"/>
          </p:cNvSpPr>
          <p:nvPr>
            <p:ph type="title"/>
          </p:nvPr>
        </p:nvSpPr>
        <p:spPr>
          <a:xfrm>
            <a:off x="838200" y="365125"/>
            <a:ext cx="10515600" cy="1325563"/>
          </a:xfrm>
        </p:spPr>
        <p:txBody>
          <a:bodyPr>
            <a:normAutofit/>
          </a:bodyPr>
          <a:lstStyle/>
          <a:p>
            <a:r>
              <a:rPr lang="en-US" sz="5400"/>
              <a:t>Current Status of Miramonte</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33DDD56-4E28-8DD9-26E5-DEE246E349B0}"/>
              </a:ext>
            </a:extLst>
          </p:cNvPr>
          <p:cNvSpPr>
            <a:spLocks noGrp="1"/>
          </p:cNvSpPr>
          <p:nvPr>
            <p:ph idx="1"/>
          </p:nvPr>
        </p:nvSpPr>
        <p:spPr>
          <a:xfrm>
            <a:off x="838200" y="1929384"/>
            <a:ext cx="10515600" cy="4251960"/>
          </a:xfrm>
        </p:spPr>
        <p:txBody>
          <a:bodyPr>
            <a:normAutofit/>
          </a:bodyPr>
          <a:lstStyle/>
          <a:p>
            <a:r>
              <a:rPr lang="en-US" sz="2200"/>
              <a:t>Approved Miramonte Specific Plan and Vesting Tentative Map</a:t>
            </a:r>
          </a:p>
          <a:p>
            <a:r>
              <a:rPr lang="en-US" sz="2200"/>
              <a:t>Conditionally Approved Annexation </a:t>
            </a:r>
          </a:p>
          <a:p>
            <a:r>
              <a:rPr lang="en-US" sz="2200"/>
              <a:t>Approved Water, Storm Water &amp; Sewer Master Plans </a:t>
            </a:r>
          </a:p>
          <a:p>
            <a:r>
              <a:rPr lang="en-US" sz="2200"/>
              <a:t>Currently working on compliance with Miramonte Specific Plan, Conditions of Approval and Mitigation Monitoring (CEQA)</a:t>
            </a:r>
          </a:p>
          <a:p>
            <a:pPr lvl="1"/>
            <a:r>
              <a:rPr lang="en-US" sz="2200"/>
              <a:t>Parks and Landscape Master Plan </a:t>
            </a:r>
          </a:p>
          <a:p>
            <a:pPr lvl="1"/>
            <a:r>
              <a:rPr lang="en-US" sz="2200"/>
              <a:t>Public Safety Plan – Police and Fire</a:t>
            </a:r>
          </a:p>
          <a:p>
            <a:pPr lvl="1"/>
            <a:r>
              <a:rPr lang="en-US" sz="2200"/>
              <a:t>Affordable Housing Plan – Ad-Hoc Meeting December 2024</a:t>
            </a:r>
          </a:p>
          <a:p>
            <a:pPr lvl="1"/>
            <a:r>
              <a:rPr lang="en-US" sz="2200"/>
              <a:t>Public Facilities Financing Plan </a:t>
            </a:r>
          </a:p>
          <a:p>
            <a:pPr lvl="1"/>
            <a:r>
              <a:rPr lang="en-US" sz="2200"/>
              <a:t>Development Agreement</a:t>
            </a:r>
          </a:p>
          <a:p>
            <a:endParaRPr lang="en-US" sz="2200"/>
          </a:p>
        </p:txBody>
      </p:sp>
    </p:spTree>
    <p:extLst>
      <p:ext uri="{BB962C8B-B14F-4D97-AF65-F5344CB8AC3E}">
        <p14:creationId xmlns:p14="http://schemas.microsoft.com/office/powerpoint/2010/main" val="36522374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78821-9F5E-95A1-B66B-160A9C6B51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8D7F12-731D-D295-3A55-7C3A4DA5133A}"/>
              </a:ext>
            </a:extLst>
          </p:cNvPr>
          <p:cNvSpPr>
            <a:spLocks noGrp="1"/>
          </p:cNvSpPr>
          <p:nvPr>
            <p:ph type="title"/>
          </p:nvPr>
        </p:nvSpPr>
        <p:spPr>
          <a:xfrm>
            <a:off x="634597" y="134329"/>
            <a:ext cx="10515600" cy="1325563"/>
          </a:xfrm>
        </p:spPr>
        <p:txBody>
          <a:bodyPr/>
          <a:lstStyle/>
          <a:p>
            <a:r>
              <a:rPr lang="en-US"/>
              <a:t>Miramonte Work for the Next 6 months</a:t>
            </a:r>
          </a:p>
        </p:txBody>
      </p:sp>
      <p:sp>
        <p:nvSpPr>
          <p:cNvPr id="5" name="Hexagon 4">
            <a:extLst>
              <a:ext uri="{FF2B5EF4-FFF2-40B4-BE49-F238E27FC236}">
                <a16:creationId xmlns:a16="http://schemas.microsoft.com/office/drawing/2014/main" id="{A4671B26-DB5B-CFEC-E819-E1D458EECBAF}"/>
              </a:ext>
            </a:extLst>
          </p:cNvPr>
          <p:cNvSpPr/>
          <p:nvPr/>
        </p:nvSpPr>
        <p:spPr>
          <a:xfrm>
            <a:off x="3451468" y="4600595"/>
            <a:ext cx="1745377" cy="1373560"/>
          </a:xfrm>
          <a:prstGeom prst="hexag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a:t>Off-Site Traffic Improvement &amp; Fee Program</a:t>
            </a:r>
          </a:p>
        </p:txBody>
      </p:sp>
      <p:sp>
        <p:nvSpPr>
          <p:cNvPr id="22" name="Hexagon 21">
            <a:extLst>
              <a:ext uri="{FF2B5EF4-FFF2-40B4-BE49-F238E27FC236}">
                <a16:creationId xmlns:a16="http://schemas.microsoft.com/office/drawing/2014/main" id="{F44B6FCA-30E5-669B-777A-AB96BA3C2655}"/>
              </a:ext>
            </a:extLst>
          </p:cNvPr>
          <p:cNvSpPr/>
          <p:nvPr/>
        </p:nvSpPr>
        <p:spPr>
          <a:xfrm>
            <a:off x="5006077" y="3590857"/>
            <a:ext cx="2179846" cy="1723310"/>
          </a:xfrm>
          <a:prstGeom prst="hexag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t>Development Agreement</a:t>
            </a:r>
          </a:p>
        </p:txBody>
      </p:sp>
      <p:sp>
        <p:nvSpPr>
          <p:cNvPr id="23" name="Hexagon 22">
            <a:extLst>
              <a:ext uri="{FF2B5EF4-FFF2-40B4-BE49-F238E27FC236}">
                <a16:creationId xmlns:a16="http://schemas.microsoft.com/office/drawing/2014/main" id="{D9358FDE-2548-2CC5-83E7-60B4C7C7E4A7}"/>
              </a:ext>
            </a:extLst>
          </p:cNvPr>
          <p:cNvSpPr/>
          <p:nvPr/>
        </p:nvSpPr>
        <p:spPr>
          <a:xfrm>
            <a:off x="3451469" y="2930869"/>
            <a:ext cx="1745377" cy="1373560"/>
          </a:xfrm>
          <a:prstGeom prst="hexag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a:t>Public Facility Financing Program</a:t>
            </a:r>
          </a:p>
        </p:txBody>
      </p:sp>
      <p:sp>
        <p:nvSpPr>
          <p:cNvPr id="24" name="Hexagon 23">
            <a:extLst>
              <a:ext uri="{FF2B5EF4-FFF2-40B4-BE49-F238E27FC236}">
                <a16:creationId xmlns:a16="http://schemas.microsoft.com/office/drawing/2014/main" id="{ED26AACF-B46B-C586-C188-89824019AD68}"/>
              </a:ext>
            </a:extLst>
          </p:cNvPr>
          <p:cNvSpPr/>
          <p:nvPr/>
        </p:nvSpPr>
        <p:spPr>
          <a:xfrm>
            <a:off x="7064199" y="4627387"/>
            <a:ext cx="1745377" cy="1373560"/>
          </a:xfrm>
          <a:prstGeom prst="hexag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a:t>City Wide Impact Fee Updates</a:t>
            </a:r>
          </a:p>
        </p:txBody>
      </p:sp>
      <p:sp>
        <p:nvSpPr>
          <p:cNvPr id="25" name="Hexagon 24">
            <a:extLst>
              <a:ext uri="{FF2B5EF4-FFF2-40B4-BE49-F238E27FC236}">
                <a16:creationId xmlns:a16="http://schemas.microsoft.com/office/drawing/2014/main" id="{78419869-1212-8645-B2D0-17B09290E93F}"/>
              </a:ext>
            </a:extLst>
          </p:cNvPr>
          <p:cNvSpPr/>
          <p:nvPr/>
        </p:nvSpPr>
        <p:spPr>
          <a:xfrm>
            <a:off x="7064199" y="2904077"/>
            <a:ext cx="1745377" cy="1373560"/>
          </a:xfrm>
          <a:prstGeom prst="hexag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a:t>Mitigation Monitoring Program (CEQA Compliance)</a:t>
            </a:r>
          </a:p>
        </p:txBody>
      </p:sp>
      <p:sp>
        <p:nvSpPr>
          <p:cNvPr id="26" name="Hexagon 25">
            <a:extLst>
              <a:ext uri="{FF2B5EF4-FFF2-40B4-BE49-F238E27FC236}">
                <a16:creationId xmlns:a16="http://schemas.microsoft.com/office/drawing/2014/main" id="{2E097A67-446E-AA23-3E4C-110770A852C7}"/>
              </a:ext>
            </a:extLst>
          </p:cNvPr>
          <p:cNvSpPr/>
          <p:nvPr/>
        </p:nvSpPr>
        <p:spPr>
          <a:xfrm>
            <a:off x="5257834" y="2131256"/>
            <a:ext cx="1745377" cy="1373560"/>
          </a:xfrm>
          <a:prstGeom prst="hexag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a:t>Masterplans – Circulation, Parks &amp; Landscape</a:t>
            </a:r>
          </a:p>
        </p:txBody>
      </p:sp>
      <p:sp>
        <p:nvSpPr>
          <p:cNvPr id="27" name="Content Placeholder 2">
            <a:extLst>
              <a:ext uri="{FF2B5EF4-FFF2-40B4-BE49-F238E27FC236}">
                <a16:creationId xmlns:a16="http://schemas.microsoft.com/office/drawing/2014/main" id="{1B4BFD17-72DE-93E1-2231-16354B9D6F1F}"/>
              </a:ext>
            </a:extLst>
          </p:cNvPr>
          <p:cNvSpPr>
            <a:spLocks noGrp="1"/>
          </p:cNvSpPr>
          <p:nvPr>
            <p:ph idx="1"/>
          </p:nvPr>
        </p:nvSpPr>
        <p:spPr>
          <a:xfrm>
            <a:off x="634597" y="1181255"/>
            <a:ext cx="10515600" cy="1196272"/>
          </a:xfrm>
        </p:spPr>
        <p:txBody>
          <a:bodyPr>
            <a:normAutofit lnSpcReduction="10000"/>
          </a:bodyPr>
          <a:lstStyle/>
          <a:p>
            <a:pPr marL="0" indent="0">
              <a:buNone/>
            </a:pPr>
            <a:r>
              <a:rPr lang="en-US"/>
              <a:t>Connecting Actions, Plans and Implementation Measures from the Specific Plan, Conditions of Approval and MMRP - all relating to the Development Agreement </a:t>
            </a:r>
          </a:p>
          <a:p>
            <a:endParaRPr lang="en-US"/>
          </a:p>
        </p:txBody>
      </p:sp>
    </p:spTree>
    <p:extLst>
      <p:ext uri="{BB962C8B-B14F-4D97-AF65-F5344CB8AC3E}">
        <p14:creationId xmlns:p14="http://schemas.microsoft.com/office/powerpoint/2010/main" val="1750025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469893-619C-124C-F331-741282798C01}"/>
              </a:ext>
            </a:extLst>
          </p:cNvPr>
          <p:cNvSpPr>
            <a:spLocks noGrp="1"/>
          </p:cNvSpPr>
          <p:nvPr>
            <p:ph type="title"/>
          </p:nvPr>
        </p:nvSpPr>
        <p:spPr>
          <a:xfrm>
            <a:off x="841248" y="548640"/>
            <a:ext cx="3600860" cy="5431536"/>
          </a:xfrm>
        </p:spPr>
        <p:txBody>
          <a:bodyPr>
            <a:normAutofit/>
          </a:bodyPr>
          <a:lstStyle/>
          <a:p>
            <a:r>
              <a:rPr lang="es-MX" sz="5000"/>
              <a:t>Meeting Agenda and Expectations</a:t>
            </a:r>
            <a:endParaRPr lang="en-US" sz="5000"/>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1777D08C-CC44-983B-9993-C9C1A8F5DC6E}"/>
              </a:ext>
            </a:extLst>
          </p:cNvPr>
          <p:cNvSpPr>
            <a:spLocks noGrp="1"/>
          </p:cNvSpPr>
          <p:nvPr>
            <p:ph idx="1"/>
          </p:nvPr>
        </p:nvSpPr>
        <p:spPr>
          <a:xfrm>
            <a:off x="5126418" y="552091"/>
            <a:ext cx="6224335" cy="5431536"/>
          </a:xfrm>
        </p:spPr>
        <p:txBody>
          <a:bodyPr vert="horz" lIns="91440" tIns="45720" rIns="91440" bIns="45720" rtlCol="0" anchor="ctr">
            <a:normAutofit/>
          </a:bodyPr>
          <a:lstStyle/>
          <a:p>
            <a:pPr marL="0" indent="0">
              <a:buNone/>
            </a:pPr>
            <a:r>
              <a:rPr lang="en-US" sz="2200" b="1"/>
              <a:t>Purpose of the meeting</a:t>
            </a:r>
          </a:p>
          <a:p>
            <a:pPr marL="0" indent="0">
              <a:buNone/>
            </a:pPr>
            <a:endParaRPr lang="en-US" sz="2200"/>
          </a:p>
          <a:p>
            <a:pPr lvl="1"/>
            <a:r>
              <a:rPr lang="en-US" sz="2200"/>
              <a:t>Informational session only; no action by the Council will be taken</a:t>
            </a:r>
          </a:p>
          <a:p>
            <a:pPr lvl="1"/>
            <a:r>
              <a:rPr lang="en-US" sz="2200"/>
              <a:t>Staff to provide updates on what has been approved for Miramonte Specific Plan Area</a:t>
            </a:r>
          </a:p>
          <a:p>
            <a:pPr lvl="1"/>
            <a:r>
              <a:rPr lang="en-US" sz="2200"/>
              <a:t> Answer questions on the next steps of the project</a:t>
            </a:r>
            <a:endParaRPr lang="en-US"/>
          </a:p>
          <a:p>
            <a:pPr lvl="1"/>
            <a:endParaRPr lang="es-MX" sz="2200"/>
          </a:p>
          <a:p>
            <a:pPr marL="457200" lvl="1" indent="0">
              <a:buNone/>
            </a:pPr>
            <a:endParaRPr lang="es-MX" sz="2200"/>
          </a:p>
          <a:p>
            <a:endParaRPr lang="en-US" sz="2200"/>
          </a:p>
        </p:txBody>
      </p:sp>
    </p:spTree>
    <p:extLst>
      <p:ext uri="{BB962C8B-B14F-4D97-AF65-F5344CB8AC3E}">
        <p14:creationId xmlns:p14="http://schemas.microsoft.com/office/powerpoint/2010/main" val="1663628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69D07CF-778A-8587-5481-883FF4B83D17}"/>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15DA16-C636-7B90-6A37-AAF1DD977B68}"/>
              </a:ext>
            </a:extLst>
          </p:cNvPr>
          <p:cNvSpPr>
            <a:spLocks noGrp="1"/>
          </p:cNvSpPr>
          <p:nvPr>
            <p:ph type="title"/>
          </p:nvPr>
        </p:nvSpPr>
        <p:spPr>
          <a:xfrm>
            <a:off x="638881" y="417576"/>
            <a:ext cx="10909640" cy="1249394"/>
          </a:xfrm>
        </p:spPr>
        <p:txBody>
          <a:bodyPr vert="horz" lIns="91440" tIns="45720" rIns="91440" bIns="45720" rtlCol="0" anchor="ctr">
            <a:normAutofit/>
          </a:bodyPr>
          <a:lstStyle/>
          <a:p>
            <a:pPr algn="ctr"/>
            <a:r>
              <a:rPr lang="en-US" sz="4600"/>
              <a:t>What is a Development Agreement? </a:t>
            </a:r>
            <a:endParaRPr lang="en-US" sz="4600" kern="1200">
              <a:solidFill>
                <a:schemeClr val="tx1"/>
              </a:solidFill>
              <a:latin typeface="+mj-lt"/>
              <a:ea typeface="+mj-ea"/>
              <a:cs typeface="+mj-cs"/>
            </a:endParaRPr>
          </a:p>
        </p:txBody>
      </p:sp>
      <p:sp>
        <p:nvSpPr>
          <p:cNvPr id="12"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AB32FDB-7521-E978-C081-B2BABC2DCDCA}"/>
              </a:ext>
            </a:extLst>
          </p:cNvPr>
          <p:cNvSpPr txBox="1"/>
          <p:nvPr/>
        </p:nvSpPr>
        <p:spPr>
          <a:xfrm>
            <a:off x="460688" y="2847371"/>
            <a:ext cx="5633013" cy="3477875"/>
          </a:xfrm>
          <a:prstGeom prst="rect">
            <a:avLst/>
          </a:prstGeom>
          <a:noFill/>
        </p:spPr>
        <p:txBody>
          <a:bodyPr wrap="square" rtlCol="0">
            <a:spAutoFit/>
          </a:bodyPr>
          <a:lstStyle/>
          <a:p>
            <a:pPr marL="285750" indent="-285750">
              <a:buFont typeface="Arial" panose="020B0604020202020204" pitchFamily="34" charset="0"/>
              <a:buChar char="•"/>
            </a:pPr>
            <a:r>
              <a:rPr lang="en-US" sz="2000"/>
              <a:t>Outlines the terms, conditions, and responsibilities</a:t>
            </a:r>
          </a:p>
          <a:p>
            <a:pPr marL="742950" lvl="1" indent="-285750">
              <a:buFont typeface="Arial" panose="020B0604020202020204" pitchFamily="34" charset="0"/>
              <a:buChar char="•"/>
            </a:pPr>
            <a:r>
              <a:rPr lang="en-US" sz="2000"/>
              <a:t>Infrastructure Obligations </a:t>
            </a:r>
          </a:p>
          <a:p>
            <a:pPr marL="742950" lvl="1" indent="-285750">
              <a:buFont typeface="Arial" panose="020B0604020202020204" pitchFamily="34" charset="0"/>
              <a:buChar char="•"/>
            </a:pPr>
            <a:r>
              <a:rPr lang="en-US" sz="2000"/>
              <a:t>Land Use and Zoning Compliance</a:t>
            </a:r>
          </a:p>
          <a:p>
            <a:pPr marL="742950" lvl="1" indent="-285750">
              <a:buFont typeface="Arial" panose="020B0604020202020204" pitchFamily="34" charset="0"/>
              <a:buChar char="•"/>
            </a:pPr>
            <a:r>
              <a:rPr lang="en-US" sz="2000"/>
              <a:t>Phasing </a:t>
            </a:r>
          </a:p>
          <a:p>
            <a:pPr marL="742950" lvl="1" indent="-285750">
              <a:buFont typeface="Arial" panose="020B0604020202020204" pitchFamily="34" charset="0"/>
              <a:buChar char="•"/>
            </a:pPr>
            <a:r>
              <a:rPr lang="en-US" sz="2000"/>
              <a:t>Dedication of Public Spaces</a:t>
            </a:r>
          </a:p>
          <a:p>
            <a:pPr marL="742950" lvl="1" indent="-285750">
              <a:buFont typeface="Arial" panose="020B0604020202020204" pitchFamily="34" charset="0"/>
              <a:buChar char="•"/>
            </a:pPr>
            <a:r>
              <a:rPr lang="en-US" sz="2000"/>
              <a:t>Permitting and Approval Process</a:t>
            </a:r>
          </a:p>
          <a:p>
            <a:pPr marL="742950" lvl="1" indent="-285750">
              <a:buFont typeface="Arial" panose="020B0604020202020204" pitchFamily="34" charset="0"/>
              <a:buChar char="•"/>
            </a:pPr>
            <a:r>
              <a:rPr lang="en-US" sz="2000"/>
              <a:t>Financial Contributions</a:t>
            </a:r>
          </a:p>
          <a:p>
            <a:pPr marL="742950" lvl="1" indent="-285750">
              <a:buFont typeface="Arial" panose="020B0604020202020204" pitchFamily="34" charset="0"/>
              <a:buChar char="•"/>
            </a:pPr>
            <a:r>
              <a:rPr lang="en-US" sz="2000"/>
              <a:t>Maintenance and Responsibilities </a:t>
            </a:r>
          </a:p>
          <a:p>
            <a:pPr marL="742950" lvl="1" indent="-285750">
              <a:buFont typeface="Arial" panose="020B0604020202020204" pitchFamily="34" charset="0"/>
              <a:buChar char="•"/>
            </a:pPr>
            <a:r>
              <a:rPr lang="en-US" sz="2000"/>
              <a:t>Environmental &amp; Safety Regulations </a:t>
            </a:r>
          </a:p>
          <a:p>
            <a:pPr marL="742950" lvl="1" indent="-285750">
              <a:buFont typeface="Arial" panose="020B0604020202020204" pitchFamily="34" charset="0"/>
              <a:buChar char="•"/>
            </a:pPr>
            <a:r>
              <a:rPr lang="en-US" sz="2000"/>
              <a:t>Expiration &amp; Enforcement </a:t>
            </a:r>
          </a:p>
        </p:txBody>
      </p:sp>
      <p:sp>
        <p:nvSpPr>
          <p:cNvPr id="4" name="TextBox 3">
            <a:extLst>
              <a:ext uri="{FF2B5EF4-FFF2-40B4-BE49-F238E27FC236}">
                <a16:creationId xmlns:a16="http://schemas.microsoft.com/office/drawing/2014/main" id="{8659CA6B-7F23-CC4B-469D-3C13441E49D7}"/>
              </a:ext>
            </a:extLst>
          </p:cNvPr>
          <p:cNvSpPr txBox="1"/>
          <p:nvPr/>
        </p:nvSpPr>
        <p:spPr>
          <a:xfrm>
            <a:off x="6098299" y="3570645"/>
            <a:ext cx="5633013" cy="2031325"/>
          </a:xfrm>
          <a:prstGeom prst="rect">
            <a:avLst/>
          </a:prstGeom>
          <a:solidFill>
            <a:schemeClr val="accent2">
              <a:lumMod val="40000"/>
              <a:lumOff val="60000"/>
            </a:schemeClr>
          </a:solidFill>
        </p:spPr>
        <p:txBody>
          <a:bodyPr wrap="square" rtlCol="0">
            <a:spAutoFit/>
          </a:bodyPr>
          <a:lstStyle/>
          <a:p>
            <a:pPr algn="ctr"/>
            <a:r>
              <a:rPr lang="en-US" b="1"/>
              <a:t> Why is a Development Agreement important? </a:t>
            </a:r>
          </a:p>
          <a:p>
            <a:endParaRPr lang="en-US"/>
          </a:p>
          <a:p>
            <a:endParaRPr lang="en-US"/>
          </a:p>
          <a:p>
            <a:r>
              <a:rPr lang="en-US"/>
              <a:t>A development agreement helps balance the interests of developers, cities, and residents, ensuring orderly growth and infrastructure development while protecting public interests.</a:t>
            </a:r>
          </a:p>
        </p:txBody>
      </p:sp>
      <p:sp>
        <p:nvSpPr>
          <p:cNvPr id="6" name="TextBox 5">
            <a:extLst>
              <a:ext uri="{FF2B5EF4-FFF2-40B4-BE49-F238E27FC236}">
                <a16:creationId xmlns:a16="http://schemas.microsoft.com/office/drawing/2014/main" id="{75D4D9F5-4AFD-761F-2DC7-1067A2F6AB21}"/>
              </a:ext>
            </a:extLst>
          </p:cNvPr>
          <p:cNvSpPr txBox="1"/>
          <p:nvPr/>
        </p:nvSpPr>
        <p:spPr>
          <a:xfrm>
            <a:off x="1417047" y="2138271"/>
            <a:ext cx="9584801" cy="461665"/>
          </a:xfrm>
          <a:prstGeom prst="rect">
            <a:avLst/>
          </a:prstGeom>
          <a:noFill/>
        </p:spPr>
        <p:txBody>
          <a:bodyPr wrap="square">
            <a:spAutoFit/>
          </a:bodyPr>
          <a:lstStyle/>
          <a:p>
            <a:r>
              <a:rPr lang="en-US" sz="2400"/>
              <a:t>A legally binding contract between a property developer and the City  </a:t>
            </a:r>
          </a:p>
        </p:txBody>
      </p:sp>
    </p:spTree>
    <p:extLst>
      <p:ext uri="{BB962C8B-B14F-4D97-AF65-F5344CB8AC3E}">
        <p14:creationId xmlns:p14="http://schemas.microsoft.com/office/powerpoint/2010/main" val="8863676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5D0CB9C-6740-934B-DCFC-6F7D5DA7C15D}"/>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780259A-CE26-FA9B-A28A-D61561AEFE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1C929B-484C-8DC9-7352-0541E395AE17}"/>
              </a:ext>
            </a:extLst>
          </p:cNvPr>
          <p:cNvSpPr>
            <a:spLocks noGrp="1"/>
          </p:cNvSpPr>
          <p:nvPr>
            <p:ph type="title"/>
          </p:nvPr>
        </p:nvSpPr>
        <p:spPr>
          <a:xfrm>
            <a:off x="638882" y="113449"/>
            <a:ext cx="10909640" cy="1249394"/>
          </a:xfrm>
        </p:spPr>
        <p:txBody>
          <a:bodyPr vert="horz" lIns="91440" tIns="45720" rIns="91440" bIns="45720" rtlCol="0" anchor="ctr">
            <a:normAutofit/>
          </a:bodyPr>
          <a:lstStyle/>
          <a:p>
            <a:pPr algn="ctr"/>
            <a:r>
              <a:rPr lang="en-US" sz="4600" kern="1200">
                <a:solidFill>
                  <a:schemeClr val="tx1"/>
                </a:solidFill>
                <a:latin typeface="+mj-lt"/>
                <a:ea typeface="+mj-ea"/>
                <a:cs typeface="+mj-cs"/>
              </a:rPr>
              <a:t>Miramonte Developer Agreement: Deal Points</a:t>
            </a:r>
          </a:p>
        </p:txBody>
      </p:sp>
      <p:sp>
        <p:nvSpPr>
          <p:cNvPr id="12" name="sketch line">
            <a:extLst>
              <a:ext uri="{FF2B5EF4-FFF2-40B4-BE49-F238E27FC236}">
                <a16:creationId xmlns:a16="http://schemas.microsoft.com/office/drawing/2014/main" id="{CFC3229A-868C-0A9A-10C5-ECB7E39677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e 4">
            <a:extLst>
              <a:ext uri="{FF2B5EF4-FFF2-40B4-BE49-F238E27FC236}">
                <a16:creationId xmlns:a16="http://schemas.microsoft.com/office/drawing/2014/main" id="{1581C33E-9D26-144C-5304-7A0C8E9D6B6A}"/>
              </a:ext>
            </a:extLst>
          </p:cNvPr>
          <p:cNvGraphicFramePr>
            <a:graphicFrameLocks noGrp="1"/>
          </p:cNvGraphicFramePr>
          <p:nvPr>
            <p:extLst>
              <p:ext uri="{D42A27DB-BD31-4B8C-83A1-F6EECF244321}">
                <p14:modId xmlns:p14="http://schemas.microsoft.com/office/powerpoint/2010/main" val="3176551859"/>
              </p:ext>
            </p:extLst>
          </p:nvPr>
        </p:nvGraphicFramePr>
        <p:xfrm>
          <a:off x="398956" y="1096625"/>
          <a:ext cx="11389492" cy="5492425"/>
        </p:xfrm>
        <a:graphic>
          <a:graphicData uri="http://schemas.openxmlformats.org/drawingml/2006/table">
            <a:tbl>
              <a:tblPr firstRow="1" bandRow="1">
                <a:tableStyleId>{5C22544A-7EE6-4342-B048-85BDC9FD1C3A}</a:tableStyleId>
              </a:tblPr>
              <a:tblGrid>
                <a:gridCol w="6886939">
                  <a:extLst>
                    <a:ext uri="{9D8B030D-6E8A-4147-A177-3AD203B41FA5}">
                      <a16:colId xmlns:a16="http://schemas.microsoft.com/office/drawing/2014/main" val="2171606083"/>
                    </a:ext>
                  </a:extLst>
                </a:gridCol>
                <a:gridCol w="1296365">
                  <a:extLst>
                    <a:ext uri="{9D8B030D-6E8A-4147-A177-3AD203B41FA5}">
                      <a16:colId xmlns:a16="http://schemas.microsoft.com/office/drawing/2014/main" val="3882077517"/>
                    </a:ext>
                  </a:extLst>
                </a:gridCol>
                <a:gridCol w="1960945">
                  <a:extLst>
                    <a:ext uri="{9D8B030D-6E8A-4147-A177-3AD203B41FA5}">
                      <a16:colId xmlns:a16="http://schemas.microsoft.com/office/drawing/2014/main" val="4002153077"/>
                    </a:ext>
                  </a:extLst>
                </a:gridCol>
                <a:gridCol w="1245243">
                  <a:extLst>
                    <a:ext uri="{9D8B030D-6E8A-4147-A177-3AD203B41FA5}">
                      <a16:colId xmlns:a16="http://schemas.microsoft.com/office/drawing/2014/main" val="415695993"/>
                    </a:ext>
                  </a:extLst>
                </a:gridCol>
              </a:tblGrid>
              <a:tr h="324763">
                <a:tc>
                  <a:txBody>
                    <a:bodyPr/>
                    <a:lstStyle/>
                    <a:p>
                      <a:r>
                        <a:rPr lang="en-US" sz="1400"/>
                        <a:t>Focus</a:t>
                      </a:r>
                    </a:p>
                  </a:txBody>
                  <a:tcPr marL="68941" marR="68941" marT="34471" marB="34471"/>
                </a:tc>
                <a:tc>
                  <a:txBody>
                    <a:bodyPr/>
                    <a:lstStyle/>
                    <a:p>
                      <a:r>
                        <a:rPr lang="en-US" sz="1400"/>
                        <a:t>Initial Review</a:t>
                      </a:r>
                    </a:p>
                  </a:txBody>
                  <a:tcPr marL="68941" marR="68941" marT="34471" marB="34471"/>
                </a:tc>
                <a:tc>
                  <a:txBody>
                    <a:bodyPr/>
                    <a:lstStyle/>
                    <a:p>
                      <a:r>
                        <a:rPr lang="en-US" sz="1400"/>
                        <a:t>Recommendation</a:t>
                      </a:r>
                    </a:p>
                  </a:txBody>
                  <a:tcPr marL="68941" marR="68941" marT="34471" marB="34471"/>
                </a:tc>
                <a:tc>
                  <a:txBody>
                    <a:bodyPr/>
                    <a:lstStyle/>
                    <a:p>
                      <a:r>
                        <a:rPr lang="en-US" sz="1400"/>
                        <a:t>Final Approval</a:t>
                      </a:r>
                    </a:p>
                  </a:txBody>
                  <a:tcPr marL="68941" marR="68941" marT="34471" marB="34471"/>
                </a:tc>
                <a:extLst>
                  <a:ext uri="{0D108BD9-81ED-4DB2-BD59-A6C34878D82A}">
                    <a16:rowId xmlns:a16="http://schemas.microsoft.com/office/drawing/2014/main" val="2105903667"/>
                  </a:ext>
                </a:extLst>
              </a:tr>
              <a:tr h="527740">
                <a:tc>
                  <a:txBody>
                    <a:bodyPr/>
                    <a:lstStyle/>
                    <a:p>
                      <a:r>
                        <a:rPr lang="en-US" sz="1400"/>
                        <a:t>Vested Rights and Term of DA to ensure the developer and City Understand their rights and obligations within a time frame</a:t>
                      </a:r>
                    </a:p>
                  </a:txBody>
                  <a:tcPr marL="68941" marR="68941" marT="34471" marB="34471"/>
                </a:tc>
                <a:tc>
                  <a:txBody>
                    <a:bodyPr/>
                    <a:lstStyle/>
                    <a:p>
                      <a:r>
                        <a:rPr lang="en-US" sz="1400"/>
                        <a:t>City Staff</a:t>
                      </a:r>
                    </a:p>
                  </a:txBody>
                  <a:tcPr marL="68941" marR="68941" marT="34471" marB="34471"/>
                </a:tc>
                <a:tc>
                  <a:txBody>
                    <a:bodyPr/>
                    <a:lstStyle/>
                    <a:p>
                      <a:r>
                        <a:rPr lang="en-US" sz="1400"/>
                        <a:t>Planning Commission</a:t>
                      </a:r>
                    </a:p>
                  </a:txBody>
                  <a:tcPr marL="68941" marR="68941" marT="34471" marB="34471"/>
                </a:tc>
                <a:tc>
                  <a:txBody>
                    <a:bodyPr/>
                    <a:lstStyle/>
                    <a:p>
                      <a:r>
                        <a:rPr lang="en-US" sz="1400"/>
                        <a:t>Council</a:t>
                      </a:r>
                    </a:p>
                    <a:p>
                      <a:endParaRPr lang="en-US" sz="1400"/>
                    </a:p>
                  </a:txBody>
                  <a:tcPr marL="68941" marR="68941" marT="34471" marB="34471"/>
                </a:tc>
                <a:extLst>
                  <a:ext uri="{0D108BD9-81ED-4DB2-BD59-A6C34878D82A}">
                    <a16:rowId xmlns:a16="http://schemas.microsoft.com/office/drawing/2014/main" val="4027175267"/>
                  </a:ext>
                </a:extLst>
              </a:tr>
              <a:tr h="906877">
                <a:tc>
                  <a:txBody>
                    <a:bodyPr/>
                    <a:lstStyle/>
                    <a:p>
                      <a:r>
                        <a:rPr lang="en-US" sz="1400"/>
                        <a:t>Public Facility Financing and Comprehensive Financing Plan will be established in a separate document but will be enforced through the Development Agreement to allow for adaptation to market conditions, or unforeseen challenges that could affect project feasibility </a:t>
                      </a:r>
                    </a:p>
                  </a:txBody>
                  <a:tcPr marL="68941" marR="68941" marT="34471" marB="34471"/>
                </a:tc>
                <a:tc>
                  <a:txBody>
                    <a:bodyPr/>
                    <a:lstStyle/>
                    <a:p>
                      <a:r>
                        <a:rPr lang="en-US" sz="1400"/>
                        <a:t>City Staff</a:t>
                      </a:r>
                    </a:p>
                  </a:txBody>
                  <a:tcPr marL="68941" marR="68941" marT="34471" marB="34471"/>
                </a:tc>
                <a:tc>
                  <a:txBody>
                    <a:bodyPr/>
                    <a:lstStyle/>
                    <a:p>
                      <a:r>
                        <a:rPr lang="en-US" sz="1400"/>
                        <a:t>City Staff</a:t>
                      </a:r>
                    </a:p>
                  </a:txBody>
                  <a:tcPr marL="68941" marR="68941" marT="34471" marB="34471"/>
                </a:tc>
                <a:tc>
                  <a:txBody>
                    <a:bodyPr/>
                    <a:lstStyle/>
                    <a:p>
                      <a:r>
                        <a:rPr lang="en-US" sz="1400"/>
                        <a:t>Council</a:t>
                      </a:r>
                    </a:p>
                  </a:txBody>
                  <a:tcPr marL="68941" marR="68941" marT="34471" marB="34471"/>
                </a:tc>
                <a:extLst>
                  <a:ext uri="{0D108BD9-81ED-4DB2-BD59-A6C34878D82A}">
                    <a16:rowId xmlns:a16="http://schemas.microsoft.com/office/drawing/2014/main" val="1988635379"/>
                  </a:ext>
                </a:extLst>
              </a:tr>
              <a:tr h="487330">
                <a:tc>
                  <a:txBody>
                    <a:bodyPr/>
                    <a:lstStyle/>
                    <a:p>
                      <a:r>
                        <a:rPr lang="en-US" sz="1400"/>
                        <a:t>Affordable Housing Plan will be its standalone document but will be enforced through the DA</a:t>
                      </a:r>
                    </a:p>
                  </a:txBody>
                  <a:tcPr marL="68941" marR="68941" marT="34471" marB="34471"/>
                </a:tc>
                <a:tc>
                  <a:txBody>
                    <a:bodyPr/>
                    <a:lstStyle/>
                    <a:p>
                      <a:r>
                        <a:rPr lang="en-US" sz="1400"/>
                        <a:t>City Staff</a:t>
                      </a:r>
                    </a:p>
                  </a:txBody>
                  <a:tcPr marL="68941" marR="68941" marT="34471" marB="34471"/>
                </a:tc>
                <a:tc>
                  <a:txBody>
                    <a:bodyPr/>
                    <a:lstStyle/>
                    <a:p>
                      <a:r>
                        <a:rPr lang="en-US" sz="1400"/>
                        <a:t>A.H Ad-Hoc Committee</a:t>
                      </a:r>
                    </a:p>
                  </a:txBody>
                  <a:tcPr marL="68941" marR="68941" marT="34471" marB="34471"/>
                </a:tc>
                <a:tc>
                  <a:txBody>
                    <a:bodyPr/>
                    <a:lstStyle/>
                    <a:p>
                      <a:r>
                        <a:rPr lang="en-US" sz="1400"/>
                        <a:t>Council</a:t>
                      </a:r>
                    </a:p>
                  </a:txBody>
                  <a:tcPr marL="68941" marR="68941" marT="34471" marB="34471"/>
                </a:tc>
                <a:extLst>
                  <a:ext uri="{0D108BD9-81ED-4DB2-BD59-A6C34878D82A}">
                    <a16:rowId xmlns:a16="http://schemas.microsoft.com/office/drawing/2014/main" val="1633851971"/>
                  </a:ext>
                </a:extLst>
              </a:tr>
              <a:tr h="510049">
                <a:tc>
                  <a:txBody>
                    <a:bodyPr/>
                    <a:lstStyle/>
                    <a:p>
                      <a:r>
                        <a:rPr lang="en-US" sz="1400"/>
                        <a:t>Env Mitigation Monitoring Addendum will be a separate document but the DA will define accountability </a:t>
                      </a:r>
                    </a:p>
                  </a:txBody>
                  <a:tcPr marL="68941" marR="68941" marT="34471" marB="34471"/>
                </a:tc>
                <a:tc>
                  <a:txBody>
                    <a:bodyPr/>
                    <a:lstStyle/>
                    <a:p>
                      <a:r>
                        <a:rPr lang="en-US" sz="1400"/>
                        <a:t>City Staff</a:t>
                      </a:r>
                    </a:p>
                  </a:txBody>
                  <a:tcPr marL="68941" marR="68941" marT="34471" marB="34471"/>
                </a:tc>
                <a:tc>
                  <a:txBody>
                    <a:bodyPr/>
                    <a:lstStyle/>
                    <a:p>
                      <a:r>
                        <a:rPr lang="en-US" sz="1400"/>
                        <a:t>Planning Commission</a:t>
                      </a:r>
                    </a:p>
                  </a:txBody>
                  <a:tcPr marL="68941" marR="68941" marT="34471" marB="34471"/>
                </a:tc>
                <a:tc>
                  <a:txBody>
                    <a:bodyPr/>
                    <a:lstStyle/>
                    <a:p>
                      <a:r>
                        <a:rPr lang="en-US" sz="1400"/>
                        <a:t>Council</a:t>
                      </a:r>
                    </a:p>
                  </a:txBody>
                  <a:tcPr marL="68941" marR="68941" marT="34471" marB="34471"/>
                </a:tc>
                <a:extLst>
                  <a:ext uri="{0D108BD9-81ED-4DB2-BD59-A6C34878D82A}">
                    <a16:rowId xmlns:a16="http://schemas.microsoft.com/office/drawing/2014/main" val="1588642455"/>
                  </a:ext>
                </a:extLst>
              </a:tr>
              <a:tr h="527740">
                <a:tc>
                  <a:txBody>
                    <a:bodyPr/>
                    <a:lstStyle/>
                    <a:p>
                      <a:r>
                        <a:rPr lang="en-US" sz="1400"/>
                        <a:t>Services for Water, Storm Water, Sewer are its own documents but will define accountability and timeframe</a:t>
                      </a:r>
                    </a:p>
                  </a:txBody>
                  <a:tcPr marL="68941" marR="68941" marT="34471" marB="34471"/>
                </a:tc>
                <a:tc>
                  <a:txBody>
                    <a:bodyPr/>
                    <a:lstStyle/>
                    <a:p>
                      <a:r>
                        <a:rPr lang="en-US" sz="1400"/>
                        <a:t>City Staff</a:t>
                      </a:r>
                    </a:p>
                  </a:txBody>
                  <a:tcPr marL="68941" marR="68941" marT="34471" marB="34471"/>
                </a:tc>
                <a:tc>
                  <a:txBody>
                    <a:bodyPr/>
                    <a:lstStyle/>
                    <a:p>
                      <a:r>
                        <a:rPr lang="en-US" sz="1400"/>
                        <a:t>City Staff</a:t>
                      </a:r>
                    </a:p>
                  </a:txBody>
                  <a:tcPr marL="68941" marR="68941" marT="34471" marB="34471"/>
                </a:tc>
                <a:tc>
                  <a:txBody>
                    <a:bodyPr/>
                    <a:lstStyle/>
                    <a:p>
                      <a:r>
                        <a:rPr lang="en-US" sz="1400"/>
                        <a:t>Council </a:t>
                      </a:r>
                    </a:p>
                  </a:txBody>
                  <a:tcPr marL="68941" marR="68941" marT="34471" marB="34471"/>
                </a:tc>
                <a:extLst>
                  <a:ext uri="{0D108BD9-81ED-4DB2-BD59-A6C34878D82A}">
                    <a16:rowId xmlns:a16="http://schemas.microsoft.com/office/drawing/2014/main" val="3204682240"/>
                  </a:ext>
                </a:extLst>
              </a:tr>
              <a:tr h="324763">
                <a:tc>
                  <a:txBody>
                    <a:bodyPr/>
                    <a:lstStyle/>
                    <a:p>
                      <a:r>
                        <a:rPr lang="en-US" sz="1400"/>
                        <a:t>Development Fees are defined for compliance</a:t>
                      </a:r>
                    </a:p>
                  </a:txBody>
                  <a:tcPr marL="68941" marR="68941" marT="34471" marB="34471"/>
                </a:tc>
                <a:tc>
                  <a:txBody>
                    <a:bodyPr/>
                    <a:lstStyle/>
                    <a:p>
                      <a:r>
                        <a:rPr lang="en-US" sz="1400"/>
                        <a:t>City Staff</a:t>
                      </a:r>
                    </a:p>
                  </a:txBody>
                  <a:tcPr marL="68941" marR="68941" marT="34471" marB="34471"/>
                </a:tc>
                <a:tc>
                  <a:txBody>
                    <a:bodyPr/>
                    <a:lstStyle/>
                    <a:p>
                      <a:r>
                        <a:rPr lang="en-US" sz="1400"/>
                        <a:t>City Staff </a:t>
                      </a:r>
                    </a:p>
                  </a:txBody>
                  <a:tcPr marL="68941" marR="68941" marT="34471" marB="34471"/>
                </a:tc>
                <a:tc>
                  <a:txBody>
                    <a:bodyPr/>
                    <a:lstStyle/>
                    <a:p>
                      <a:r>
                        <a:rPr lang="en-US" sz="1400"/>
                        <a:t>Council</a:t>
                      </a:r>
                    </a:p>
                  </a:txBody>
                  <a:tcPr marL="68941" marR="68941" marT="34471" marB="34471"/>
                </a:tc>
                <a:extLst>
                  <a:ext uri="{0D108BD9-81ED-4DB2-BD59-A6C34878D82A}">
                    <a16:rowId xmlns:a16="http://schemas.microsoft.com/office/drawing/2014/main" val="2552720795"/>
                  </a:ext>
                </a:extLst>
              </a:tr>
              <a:tr h="487330">
                <a:tc>
                  <a:txBody>
                    <a:bodyPr/>
                    <a:lstStyle/>
                    <a:p>
                      <a:r>
                        <a:rPr lang="en-US" sz="1400"/>
                        <a:t>Fee Credit and Reimbursements are defined and enforced through the phasing of the project </a:t>
                      </a:r>
                    </a:p>
                  </a:txBody>
                  <a:tcPr marL="68941" marR="68941" marT="34471" marB="34471"/>
                </a:tc>
                <a:tc>
                  <a:txBody>
                    <a:bodyPr/>
                    <a:lstStyle/>
                    <a:p>
                      <a:r>
                        <a:rPr lang="en-US" sz="1400"/>
                        <a:t>City Staff</a:t>
                      </a:r>
                    </a:p>
                  </a:txBody>
                  <a:tcPr marL="68941" marR="68941" marT="34471" marB="34471"/>
                </a:tc>
                <a:tc>
                  <a:txBody>
                    <a:bodyPr/>
                    <a:lstStyle/>
                    <a:p>
                      <a:r>
                        <a:rPr lang="en-US" sz="1400"/>
                        <a:t>City Staff </a:t>
                      </a:r>
                    </a:p>
                  </a:txBody>
                  <a:tcPr marL="68941" marR="68941" marT="34471" marB="34471"/>
                </a:tc>
                <a:tc>
                  <a:txBody>
                    <a:bodyPr/>
                    <a:lstStyle/>
                    <a:p>
                      <a:r>
                        <a:rPr lang="en-US" sz="1400"/>
                        <a:t>Council</a:t>
                      </a:r>
                    </a:p>
                  </a:txBody>
                  <a:tcPr marL="68941" marR="68941" marT="34471" marB="34471"/>
                </a:tc>
                <a:extLst>
                  <a:ext uri="{0D108BD9-81ED-4DB2-BD59-A6C34878D82A}">
                    <a16:rowId xmlns:a16="http://schemas.microsoft.com/office/drawing/2014/main" val="1508991753"/>
                  </a:ext>
                </a:extLst>
              </a:tr>
              <a:tr h="487330">
                <a:tc>
                  <a:txBody>
                    <a:bodyPr/>
                    <a:lstStyle/>
                    <a:p>
                      <a:pPr lvl="0">
                        <a:buNone/>
                      </a:pPr>
                      <a:r>
                        <a:rPr lang="en-US" sz="1400"/>
                        <a:t>Off-site Traffic Improvements are defined and enforced through the phasing of the project </a:t>
                      </a:r>
                    </a:p>
                  </a:txBody>
                  <a:tcPr marL="68941" marR="68941" marT="34471" marB="34471"/>
                </a:tc>
                <a:tc>
                  <a:txBody>
                    <a:bodyPr/>
                    <a:lstStyle/>
                    <a:p>
                      <a:pPr lvl="0">
                        <a:buNone/>
                      </a:pPr>
                      <a:r>
                        <a:rPr lang="en-US" sz="1400"/>
                        <a:t>City Staff</a:t>
                      </a:r>
                    </a:p>
                  </a:txBody>
                  <a:tcPr marL="68941" marR="68941" marT="34471" marB="34471"/>
                </a:tc>
                <a:tc>
                  <a:txBody>
                    <a:bodyPr/>
                    <a:lstStyle/>
                    <a:p>
                      <a:pPr lvl="0">
                        <a:buNone/>
                      </a:pPr>
                      <a:r>
                        <a:rPr lang="en-US" sz="1400"/>
                        <a:t>Planning Commission</a:t>
                      </a:r>
                    </a:p>
                  </a:txBody>
                  <a:tcPr marL="68941" marR="68941" marT="34471" marB="34471"/>
                </a:tc>
                <a:tc>
                  <a:txBody>
                    <a:bodyPr/>
                    <a:lstStyle/>
                    <a:p>
                      <a:pPr lvl="0">
                        <a:buNone/>
                      </a:pPr>
                      <a:r>
                        <a:rPr lang="en-US" sz="1400"/>
                        <a:t>Council</a:t>
                      </a:r>
                    </a:p>
                  </a:txBody>
                  <a:tcPr marL="68941" marR="68941" marT="34471" marB="34471"/>
                </a:tc>
                <a:extLst>
                  <a:ext uri="{0D108BD9-81ED-4DB2-BD59-A6C34878D82A}">
                    <a16:rowId xmlns:a16="http://schemas.microsoft.com/office/drawing/2014/main" val="2050356490"/>
                  </a:ext>
                </a:extLst>
              </a:tr>
              <a:tr h="697103">
                <a:tc>
                  <a:txBody>
                    <a:bodyPr/>
                    <a:lstStyle/>
                    <a:p>
                      <a:r>
                        <a:rPr lang="en-US" sz="1400"/>
                        <a:t>Project Phasing of the project (housing, parks, traffic improvements etc)  is defined and enforced</a:t>
                      </a:r>
                    </a:p>
                  </a:txBody>
                  <a:tcPr marL="68941" marR="68941" marT="34471" marB="34471"/>
                </a:tc>
                <a:tc>
                  <a:txBody>
                    <a:bodyPr/>
                    <a:lstStyle/>
                    <a:p>
                      <a:r>
                        <a:rPr lang="en-US" sz="1400"/>
                        <a:t>City Staff</a:t>
                      </a:r>
                    </a:p>
                  </a:txBody>
                  <a:tcPr marL="68941" marR="68941" marT="34471" marB="34471"/>
                </a:tc>
                <a:tc>
                  <a:txBody>
                    <a:bodyPr/>
                    <a:lstStyle/>
                    <a:p>
                      <a:r>
                        <a:rPr lang="en-US" sz="1400"/>
                        <a:t>Planning Commission</a:t>
                      </a:r>
                    </a:p>
                  </a:txBody>
                  <a:tcPr marL="68941" marR="68941" marT="34471" marB="34471"/>
                </a:tc>
                <a:tc>
                  <a:txBody>
                    <a:bodyPr/>
                    <a:lstStyle/>
                    <a:p>
                      <a:r>
                        <a:rPr lang="en-US" sz="1400"/>
                        <a:t>Council</a:t>
                      </a:r>
                    </a:p>
                  </a:txBody>
                  <a:tcPr marL="68941" marR="68941" marT="34471" marB="34471"/>
                </a:tc>
                <a:extLst>
                  <a:ext uri="{0D108BD9-81ED-4DB2-BD59-A6C34878D82A}">
                    <a16:rowId xmlns:a16="http://schemas.microsoft.com/office/drawing/2014/main" val="611313854"/>
                  </a:ext>
                </a:extLst>
              </a:tr>
            </a:tbl>
          </a:graphicData>
        </a:graphic>
      </p:graphicFrame>
    </p:spTree>
    <p:extLst>
      <p:ext uri="{BB962C8B-B14F-4D97-AF65-F5344CB8AC3E}">
        <p14:creationId xmlns:p14="http://schemas.microsoft.com/office/powerpoint/2010/main" val="35376675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D440061-4BAB-5463-2D99-06756AD2A590}"/>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D1BBDDA-DAC4-8F6F-DB1E-C9E3E9E36D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4B55A70-28B3-3B14-E630-FAD2E531528F}"/>
              </a:ext>
            </a:extLst>
          </p:cNvPr>
          <p:cNvPicPr>
            <a:picLocks noChangeAspect="1"/>
          </p:cNvPicPr>
          <p:nvPr/>
        </p:nvPicPr>
        <p:blipFill>
          <a:blip r:embed="rId3"/>
          <a:srcRect t="8536"/>
          <a:stretch/>
        </p:blipFill>
        <p:spPr>
          <a:xfrm>
            <a:off x="20" y="-22"/>
            <a:ext cx="12191977" cy="6858022"/>
          </a:xfrm>
          <a:prstGeom prst="rect">
            <a:avLst/>
          </a:prstGeom>
        </p:spPr>
      </p:pic>
      <p:sp>
        <p:nvSpPr>
          <p:cNvPr id="12" name="Rectangle 11">
            <a:extLst>
              <a:ext uri="{FF2B5EF4-FFF2-40B4-BE49-F238E27FC236}">
                <a16:creationId xmlns:a16="http://schemas.microsoft.com/office/drawing/2014/main" id="{F454557C-6F82-49CE-2EFA-7B3EC72E8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103377" y="1100316"/>
            <a:ext cx="6858003" cy="4657347"/>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9E1E5DF4-8BA1-D495-7A1C-F7FC02B15A78}"/>
              </a:ext>
            </a:extLst>
          </p:cNvPr>
          <p:cNvSpPr>
            <a:spLocks noGrp="1"/>
          </p:cNvSpPr>
          <p:nvPr>
            <p:ph type="subTitle" idx="1"/>
          </p:nvPr>
        </p:nvSpPr>
        <p:spPr>
          <a:xfrm>
            <a:off x="1206983" y="1623191"/>
            <a:ext cx="10744225" cy="1578054"/>
          </a:xfrm>
        </p:spPr>
        <p:txBody>
          <a:bodyPr anchor="b">
            <a:normAutofit/>
          </a:bodyPr>
          <a:lstStyle/>
          <a:p>
            <a:pPr algn="l"/>
            <a:r>
              <a:rPr lang="en-US">
                <a:solidFill>
                  <a:srgbClr val="FFFFFF"/>
                </a:solidFill>
              </a:rPr>
              <a:t>City of Soledad Community and Economic Development Department</a:t>
            </a:r>
          </a:p>
        </p:txBody>
      </p:sp>
      <p:sp>
        <p:nvSpPr>
          <p:cNvPr id="14" name="Rectangle 13">
            <a:extLst>
              <a:ext uri="{FF2B5EF4-FFF2-40B4-BE49-F238E27FC236}">
                <a16:creationId xmlns:a16="http://schemas.microsoft.com/office/drawing/2014/main" id="{8EA3DB02-2041-87B3-8116-88B1C11569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40187" y="2206184"/>
            <a:ext cx="6858003" cy="2445624"/>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AE9BC8B9-3B0A-F8DD-3B8A-3A74162B3349}"/>
              </a:ext>
            </a:extLst>
          </p:cNvPr>
          <p:cNvPicPr>
            <a:picLocks noChangeAspect="1"/>
          </p:cNvPicPr>
          <p:nvPr/>
        </p:nvPicPr>
        <p:blipFill>
          <a:blip r:embed="rId4"/>
          <a:stretch>
            <a:fillRect/>
          </a:stretch>
        </p:blipFill>
        <p:spPr>
          <a:xfrm>
            <a:off x="162168" y="1247692"/>
            <a:ext cx="12029832" cy="552527"/>
          </a:xfrm>
          <a:prstGeom prst="rect">
            <a:avLst/>
          </a:prstGeom>
        </p:spPr>
      </p:pic>
      <p:pic>
        <p:nvPicPr>
          <p:cNvPr id="13" name="Picture 12">
            <a:extLst>
              <a:ext uri="{FF2B5EF4-FFF2-40B4-BE49-F238E27FC236}">
                <a16:creationId xmlns:a16="http://schemas.microsoft.com/office/drawing/2014/main" id="{B3493154-4ECC-2355-76B2-9383082B393F}"/>
              </a:ext>
            </a:extLst>
          </p:cNvPr>
          <p:cNvPicPr>
            <a:picLocks noChangeAspect="1"/>
          </p:cNvPicPr>
          <p:nvPr/>
        </p:nvPicPr>
        <p:blipFill>
          <a:blip r:embed="rId4"/>
          <a:stretch>
            <a:fillRect/>
          </a:stretch>
        </p:blipFill>
        <p:spPr>
          <a:xfrm>
            <a:off x="215196" y="877773"/>
            <a:ext cx="11973755" cy="552527"/>
          </a:xfrm>
          <a:prstGeom prst="rect">
            <a:avLst/>
          </a:prstGeom>
        </p:spPr>
      </p:pic>
      <p:pic>
        <p:nvPicPr>
          <p:cNvPr id="16" name="Picture 15">
            <a:extLst>
              <a:ext uri="{FF2B5EF4-FFF2-40B4-BE49-F238E27FC236}">
                <a16:creationId xmlns:a16="http://schemas.microsoft.com/office/drawing/2014/main" id="{6A29A9EF-9F08-6C0E-C7E2-71E194AFC5EB}"/>
              </a:ext>
            </a:extLst>
          </p:cNvPr>
          <p:cNvPicPr>
            <a:picLocks noChangeAspect="1"/>
          </p:cNvPicPr>
          <p:nvPr/>
        </p:nvPicPr>
        <p:blipFill>
          <a:blip r:embed="rId4"/>
          <a:stretch>
            <a:fillRect/>
          </a:stretch>
        </p:blipFill>
        <p:spPr>
          <a:xfrm>
            <a:off x="215195" y="507854"/>
            <a:ext cx="11973755" cy="552527"/>
          </a:xfrm>
          <a:prstGeom prst="rect">
            <a:avLst/>
          </a:prstGeom>
        </p:spPr>
      </p:pic>
      <p:pic>
        <p:nvPicPr>
          <p:cNvPr id="18" name="Picture 17">
            <a:extLst>
              <a:ext uri="{FF2B5EF4-FFF2-40B4-BE49-F238E27FC236}">
                <a16:creationId xmlns:a16="http://schemas.microsoft.com/office/drawing/2014/main" id="{08EFD200-6225-0FE0-1211-E4D3731265DE}"/>
              </a:ext>
            </a:extLst>
          </p:cNvPr>
          <p:cNvPicPr>
            <a:picLocks noChangeAspect="1"/>
          </p:cNvPicPr>
          <p:nvPr/>
        </p:nvPicPr>
        <p:blipFill>
          <a:blip r:embed="rId4"/>
          <a:srcRect t="39660" b="-1"/>
          <a:stretch/>
        </p:blipFill>
        <p:spPr>
          <a:xfrm>
            <a:off x="313961" y="507845"/>
            <a:ext cx="11907912" cy="209705"/>
          </a:xfrm>
          <a:prstGeom prst="rect">
            <a:avLst/>
          </a:prstGeom>
        </p:spPr>
      </p:pic>
      <p:sp>
        <p:nvSpPr>
          <p:cNvPr id="2" name="Title 1">
            <a:extLst>
              <a:ext uri="{FF2B5EF4-FFF2-40B4-BE49-F238E27FC236}">
                <a16:creationId xmlns:a16="http://schemas.microsoft.com/office/drawing/2014/main" id="{B5F2C277-DA5E-BE5B-AAE5-FE5B5DF94F4D}"/>
              </a:ext>
            </a:extLst>
          </p:cNvPr>
          <p:cNvSpPr>
            <a:spLocks noGrp="1"/>
          </p:cNvSpPr>
          <p:nvPr>
            <p:ph type="ctrTitle"/>
          </p:nvPr>
        </p:nvSpPr>
        <p:spPr>
          <a:xfrm>
            <a:off x="101813" y="1416624"/>
            <a:ext cx="12332207" cy="3569242"/>
          </a:xfrm>
        </p:spPr>
        <p:txBody>
          <a:bodyPr anchor="t">
            <a:normAutofit/>
          </a:bodyPr>
          <a:lstStyle/>
          <a:p>
            <a:r>
              <a:rPr lang="es-MX" sz="4800" err="1">
                <a:solidFill>
                  <a:srgbClr val="FFFFFF"/>
                </a:solidFill>
              </a:rPr>
              <a:t>Questions</a:t>
            </a:r>
            <a:r>
              <a:rPr lang="es-MX" sz="4800">
                <a:solidFill>
                  <a:srgbClr val="FFFFFF"/>
                </a:solidFill>
              </a:rPr>
              <a:t>?</a:t>
            </a:r>
            <a:endParaRPr lang="en-US" sz="4800">
              <a:solidFill>
                <a:srgbClr val="FFFFFF"/>
              </a:solidFill>
            </a:endParaRPr>
          </a:p>
        </p:txBody>
      </p:sp>
    </p:spTree>
    <p:extLst>
      <p:ext uri="{BB962C8B-B14F-4D97-AF65-F5344CB8AC3E}">
        <p14:creationId xmlns:p14="http://schemas.microsoft.com/office/powerpoint/2010/main" val="36305986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776B6FE-609D-C7FD-B610-B8C8A0BBF1B2}"/>
            </a:ext>
          </a:extLst>
        </p:cNvPr>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3B1C678C-4BC8-3712-604F-E7D912D37BB9}"/>
              </a:ext>
            </a:extLst>
          </p:cNvPr>
          <p:cNvSpPr txBox="1">
            <a:spLocks/>
          </p:cNvSpPr>
          <p:nvPr/>
        </p:nvSpPr>
        <p:spPr>
          <a:xfrm>
            <a:off x="640080" y="325369"/>
            <a:ext cx="4368602" cy="195684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5400"/>
              <a:t>What is CEQA?</a:t>
            </a:r>
          </a:p>
        </p:txBody>
      </p:sp>
      <p:sp>
        <p:nvSpPr>
          <p:cNvPr id="28"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60E0DF5-B838-7E5D-C7F4-142945F8DB81}"/>
              </a:ext>
            </a:extLst>
          </p:cNvPr>
          <p:cNvSpPr>
            <a:spLocks noGrp="1"/>
          </p:cNvSpPr>
          <p:nvPr>
            <p:ph idx="1"/>
          </p:nvPr>
        </p:nvSpPr>
        <p:spPr>
          <a:xfrm>
            <a:off x="640080" y="2872899"/>
            <a:ext cx="4243589" cy="3320668"/>
          </a:xfrm>
        </p:spPr>
        <p:txBody>
          <a:bodyPr vert="horz" lIns="91440" tIns="45720" rIns="91440" bIns="45720" rtlCol="0">
            <a:normAutofit/>
          </a:bodyPr>
          <a:lstStyle/>
          <a:p>
            <a:pPr marL="0" indent="0">
              <a:buNone/>
            </a:pPr>
            <a:r>
              <a:rPr lang="en-US" sz="1900"/>
              <a:t>CEQA (California Environmental Quality Act) is a state law that requires public agencies to evaluate and disclose the environmental impacts of proposed projects before approving them.</a:t>
            </a:r>
          </a:p>
          <a:p>
            <a:r>
              <a:rPr lang="en-US" sz="1900"/>
              <a:t>Protects the environment</a:t>
            </a:r>
          </a:p>
          <a:p>
            <a:r>
              <a:rPr lang="en-US" sz="1900"/>
              <a:t>Promotes informed decision-making </a:t>
            </a:r>
          </a:p>
          <a:p>
            <a:r>
              <a:rPr lang="en-US" sz="1900"/>
              <a:t>Involves the public and agencies in the planning process</a:t>
            </a:r>
          </a:p>
        </p:txBody>
      </p:sp>
      <p:pic>
        <p:nvPicPr>
          <p:cNvPr id="13" name="Picture 12" descr="Houses in a village">
            <a:extLst>
              <a:ext uri="{FF2B5EF4-FFF2-40B4-BE49-F238E27FC236}">
                <a16:creationId xmlns:a16="http://schemas.microsoft.com/office/drawing/2014/main" id="{15D1C66A-1DEA-D414-8C78-3C17C6A21249}"/>
              </a:ext>
            </a:extLst>
          </p:cNvPr>
          <p:cNvPicPr>
            <a:picLocks noChangeAspect="1"/>
          </p:cNvPicPr>
          <p:nvPr/>
        </p:nvPicPr>
        <p:blipFill>
          <a:blip r:embed="rId3"/>
          <a:srcRect l="5525" r="19248"/>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6908800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D1B7CAA-EB69-A7C9-1AD5-3FA0D3786478}"/>
            </a:ext>
          </a:extLst>
        </p:cNvPr>
        <p:cNvGrpSpPr/>
        <p:nvPr/>
      </p:nvGrpSpPr>
      <p:grpSpPr>
        <a:xfrm>
          <a:off x="0" y="0"/>
          <a:ext cx="0" cy="0"/>
          <a:chOff x="0" y="0"/>
          <a:chExt cx="0" cy="0"/>
        </a:xfrm>
      </p:grpSpPr>
      <p:sp useBgFill="1">
        <p:nvSpPr>
          <p:cNvPr id="41" name="Rectangle 40">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154784F-7D52-C3BB-EB20-FFFC398CC2E2}"/>
              </a:ext>
            </a:extLst>
          </p:cNvPr>
          <p:cNvSpPr txBox="1">
            <a:spLocks/>
          </p:cNvSpPr>
          <p:nvPr/>
        </p:nvSpPr>
        <p:spPr>
          <a:xfrm>
            <a:off x="635000" y="640823"/>
            <a:ext cx="3418659" cy="55831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5400" kern="1200">
                <a:solidFill>
                  <a:schemeClr val="tx1"/>
                </a:solidFill>
                <a:latin typeface="+mj-lt"/>
                <a:ea typeface="+mj-ea"/>
                <a:cs typeface="+mj-cs"/>
              </a:rPr>
              <a:t>Key Aspects of CEQA</a:t>
            </a:r>
          </a:p>
        </p:txBody>
      </p:sp>
      <p:sp>
        <p:nvSpPr>
          <p:cNvPr id="43"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7" name="Content Placeholder 2">
            <a:extLst>
              <a:ext uri="{FF2B5EF4-FFF2-40B4-BE49-F238E27FC236}">
                <a16:creationId xmlns:a16="http://schemas.microsoft.com/office/drawing/2014/main" id="{F2A13736-CD5D-6B5C-9FA2-B4BEBD758B2D}"/>
              </a:ext>
            </a:extLst>
          </p:cNvPr>
          <p:cNvGraphicFramePr>
            <a:graphicFrameLocks noGrp="1"/>
          </p:cNvGraphicFramePr>
          <p:nvPr>
            <p:ph idx="1"/>
            <p:extLst>
              <p:ext uri="{D42A27DB-BD31-4B8C-83A1-F6EECF244321}">
                <p14:modId xmlns:p14="http://schemas.microsoft.com/office/powerpoint/2010/main" val="511136290"/>
              </p:ext>
            </p:extLst>
          </p:nvPr>
        </p:nvGraphicFramePr>
        <p:xfrm>
          <a:off x="4527032" y="224134"/>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3735C827-ADEC-15BD-1A65-EEE88DCFEC58}"/>
              </a:ext>
            </a:extLst>
          </p:cNvPr>
          <p:cNvSpPr txBox="1"/>
          <p:nvPr/>
        </p:nvSpPr>
        <p:spPr>
          <a:xfrm>
            <a:off x="388157" y="5871702"/>
            <a:ext cx="11412638" cy="646331"/>
          </a:xfrm>
          <a:prstGeom prst="rect">
            <a:avLst/>
          </a:prstGeom>
          <a:solidFill>
            <a:schemeClr val="accent2">
              <a:lumMod val="40000"/>
              <a:lumOff val="60000"/>
            </a:schemeClr>
          </a:solidFill>
        </p:spPr>
        <p:txBody>
          <a:bodyPr wrap="square" rtlCol="0">
            <a:spAutoFit/>
          </a:bodyPr>
          <a:lstStyle/>
          <a:p>
            <a:pPr algn="ctr"/>
            <a:r>
              <a:rPr lang="en-US"/>
              <a:t>For subdivision projects, CEQA ensures that traffic, water use, wildlife, noise, air quality, and other factors are evaluated before approval. Developers may need to prepare an EIR or MND to proceed.</a:t>
            </a:r>
          </a:p>
        </p:txBody>
      </p:sp>
    </p:spTree>
    <p:extLst>
      <p:ext uri="{BB962C8B-B14F-4D97-AF65-F5344CB8AC3E}">
        <p14:creationId xmlns:p14="http://schemas.microsoft.com/office/powerpoint/2010/main" val="6668589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2AE1BBB-AD0B-ED5D-AEF5-EAD43DBF675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E3EA9E3-567F-8D97-E885-249F964E8D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ketch line">
            <a:extLst>
              <a:ext uri="{FF2B5EF4-FFF2-40B4-BE49-F238E27FC236}">
                <a16:creationId xmlns:a16="http://schemas.microsoft.com/office/drawing/2014/main" id="{A9FFB2ED-A86B-B68B-5BF6-B433DB392A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77934D55-352D-AAC1-EA99-A9998AC0A8A9}"/>
              </a:ext>
            </a:extLst>
          </p:cNvPr>
          <p:cNvSpPr txBox="1">
            <a:spLocks/>
          </p:cNvSpPr>
          <p:nvPr/>
        </p:nvSpPr>
        <p:spPr>
          <a:xfrm>
            <a:off x="922782" y="48695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What is an EIR?</a:t>
            </a:r>
          </a:p>
        </p:txBody>
      </p:sp>
      <p:graphicFrame>
        <p:nvGraphicFramePr>
          <p:cNvPr id="13" name="Content Placeholder 2">
            <a:extLst>
              <a:ext uri="{FF2B5EF4-FFF2-40B4-BE49-F238E27FC236}">
                <a16:creationId xmlns:a16="http://schemas.microsoft.com/office/drawing/2014/main" id="{58B4ED12-3CC2-13E7-1689-DDC3A21292D4}"/>
              </a:ext>
            </a:extLst>
          </p:cNvPr>
          <p:cNvGraphicFramePr>
            <a:graphicFrameLocks noGrp="1"/>
          </p:cNvGraphicFramePr>
          <p:nvPr>
            <p:ph idx="1"/>
            <p:extLst>
              <p:ext uri="{D42A27DB-BD31-4B8C-83A1-F6EECF244321}">
                <p14:modId xmlns:p14="http://schemas.microsoft.com/office/powerpoint/2010/main" val="2165040807"/>
              </p:ext>
            </p:extLst>
          </p:nvPr>
        </p:nvGraphicFramePr>
        <p:xfrm>
          <a:off x="909085" y="2003156"/>
          <a:ext cx="5547361"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5A52DF0B-8C61-2FF4-11D6-AA9F851CF90D}"/>
              </a:ext>
            </a:extLst>
          </p:cNvPr>
          <p:cNvSpPr txBox="1"/>
          <p:nvPr/>
        </p:nvSpPr>
        <p:spPr>
          <a:xfrm>
            <a:off x="7185845" y="2441662"/>
            <a:ext cx="4097070" cy="3139321"/>
          </a:xfrm>
          <a:prstGeom prst="rect">
            <a:avLst/>
          </a:prstGeom>
          <a:solidFill>
            <a:schemeClr val="accent2">
              <a:lumMod val="40000"/>
              <a:lumOff val="60000"/>
            </a:schemeClr>
          </a:solidFill>
        </p:spPr>
        <p:txBody>
          <a:bodyPr wrap="square">
            <a:spAutoFit/>
          </a:bodyPr>
          <a:lstStyle/>
          <a:p>
            <a:pPr marL="0" indent="0" algn="ctr">
              <a:buNone/>
            </a:pPr>
            <a:r>
              <a:rPr lang="en-US" sz="1800"/>
              <a:t>When Is an EIR Required?</a:t>
            </a:r>
          </a:p>
          <a:p>
            <a:pPr marL="0" indent="0">
              <a:buNone/>
            </a:pPr>
            <a:endParaRPr lang="en-US" sz="1800"/>
          </a:p>
          <a:p>
            <a:r>
              <a:rPr lang="en-US" sz="1800"/>
              <a:t>An EIR is required when a project's environmental review finds that significant impacts cannot be avoided through simple mitigation measures. </a:t>
            </a:r>
          </a:p>
          <a:p>
            <a:endParaRPr lang="en-US"/>
          </a:p>
          <a:p>
            <a:r>
              <a:rPr lang="en-US" sz="1800"/>
              <a:t>If the impacts are minor or can be mitigated, a Negative Declaration (ND) or Mitigated Negative Declaration (MND) may be sufficient instead.</a:t>
            </a:r>
          </a:p>
        </p:txBody>
      </p:sp>
    </p:spTree>
    <p:extLst>
      <p:ext uri="{BB962C8B-B14F-4D97-AF65-F5344CB8AC3E}">
        <p14:creationId xmlns:p14="http://schemas.microsoft.com/office/powerpoint/2010/main" val="14708722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51ABA9D-332A-AE37-841D-857A4FB8CA26}"/>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A860CE4B-4C92-4BE3-31A1-8FD5C3DDE3F1}"/>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5000" kern="1200">
                <a:solidFill>
                  <a:schemeClr val="tx1"/>
                </a:solidFill>
                <a:latin typeface="+mj-lt"/>
                <a:ea typeface="+mj-ea"/>
                <a:cs typeface="+mj-cs"/>
              </a:rPr>
              <a:t>Miramonte: Environmental Mitigations</a:t>
            </a:r>
          </a:p>
        </p:txBody>
      </p:sp>
      <p:sp>
        <p:nvSpPr>
          <p:cNvPr id="25"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683FF033-1741-9E3B-C142-87DED86F7C15}"/>
              </a:ext>
            </a:extLst>
          </p:cNvPr>
          <p:cNvSpPr>
            <a:spLocks noGrp="1"/>
          </p:cNvSpPr>
          <p:nvPr>
            <p:ph idx="1"/>
          </p:nvPr>
        </p:nvSpPr>
        <p:spPr>
          <a:xfrm>
            <a:off x="838200" y="1929384"/>
            <a:ext cx="10515600" cy="4251960"/>
          </a:xfrm>
        </p:spPr>
        <p:txBody>
          <a:bodyPr vert="horz" lIns="91440" tIns="45720" rIns="91440" bIns="45720" rtlCol="0">
            <a:normAutofit/>
          </a:bodyPr>
          <a:lstStyle/>
          <a:p>
            <a:pPr marL="0" indent="0">
              <a:buNone/>
            </a:pPr>
            <a:r>
              <a:rPr lang="en-US" sz="2200"/>
              <a:t>A Mitigation and Monitoring Reporting Program (MMRP) is a key component of environmental planning, particularly under the California Environmental Quality Act (CEQA)</a:t>
            </a:r>
          </a:p>
          <a:p>
            <a:pPr lvl="1"/>
            <a:r>
              <a:rPr lang="en-US" sz="2200"/>
              <a:t>Environmental impacts identified in an Environmental Impact Report (EIR) or Environmental Assessment (EA) are properly managed and mitigated during project implementation</a:t>
            </a:r>
          </a:p>
          <a:p>
            <a:pPr marL="457200" lvl="1"/>
            <a:endParaRPr lang="en-US" sz="2200"/>
          </a:p>
          <a:p>
            <a:pPr lvl="1"/>
            <a:r>
              <a:rPr lang="en-US" sz="2200"/>
              <a:t> The project has to follow the MMRP not only as a Condition of Approval but for the Project to be in Compliance with CEQA</a:t>
            </a:r>
          </a:p>
          <a:p>
            <a:pPr lvl="1"/>
            <a:endParaRPr lang="en-US" sz="2200"/>
          </a:p>
        </p:txBody>
      </p:sp>
    </p:spTree>
    <p:extLst>
      <p:ext uri="{BB962C8B-B14F-4D97-AF65-F5344CB8AC3E}">
        <p14:creationId xmlns:p14="http://schemas.microsoft.com/office/powerpoint/2010/main" val="14220519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05DE55-9F0D-D5BC-BA5E-22A6E7DD820C}"/>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257363FD-7E77-4145-9483-331A807A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6802" cy="6858000"/>
          </a:xfrm>
          <a:prstGeom prst="rect">
            <a:avLst/>
          </a:prstGeom>
          <a:gradFill flip="none" rotWithShape="1">
            <a:gsLst>
              <a:gs pos="28000">
                <a:schemeClr val="bg2">
                  <a:alpha val="84000"/>
                </a:schemeClr>
              </a:gs>
              <a:gs pos="74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1">
            <a:extLst>
              <a:ext uri="{FF2B5EF4-FFF2-40B4-BE49-F238E27FC236}">
                <a16:creationId xmlns:a16="http://schemas.microsoft.com/office/drawing/2014/main" id="{CDB11932-B3C5-E24C-CD59-2A9288C0521F}"/>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a:t>Miramonte: Environmental Mitigations</a:t>
            </a:r>
          </a:p>
        </p:txBody>
      </p:sp>
      <p:graphicFrame>
        <p:nvGraphicFramePr>
          <p:cNvPr id="21" name="TextBox 11">
            <a:extLst>
              <a:ext uri="{FF2B5EF4-FFF2-40B4-BE49-F238E27FC236}">
                <a16:creationId xmlns:a16="http://schemas.microsoft.com/office/drawing/2014/main" id="{6DAF905F-8E4F-A90E-565C-7F041F9620E0}"/>
              </a:ext>
            </a:extLst>
          </p:cNvPr>
          <p:cNvGraphicFramePr/>
          <p:nvPr>
            <p:extLst>
              <p:ext uri="{D42A27DB-BD31-4B8C-83A1-F6EECF244321}">
                <p14:modId xmlns:p14="http://schemas.microsoft.com/office/powerpoint/2010/main" val="358359823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709017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4798660-3E7E-D2CA-AE5D-42A3027C1923}"/>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EAFBC71-8E04-09A0-DFA7-42A49CAB70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8C45869-5FFC-C243-08D7-21181C028175}"/>
              </a:ext>
            </a:extLst>
          </p:cNvPr>
          <p:cNvPicPr>
            <a:picLocks noChangeAspect="1"/>
          </p:cNvPicPr>
          <p:nvPr/>
        </p:nvPicPr>
        <p:blipFill>
          <a:blip r:embed="rId3"/>
          <a:srcRect t="8536"/>
          <a:stretch/>
        </p:blipFill>
        <p:spPr>
          <a:xfrm>
            <a:off x="20" y="-22"/>
            <a:ext cx="12191977" cy="6858022"/>
          </a:xfrm>
          <a:prstGeom prst="rect">
            <a:avLst/>
          </a:prstGeom>
        </p:spPr>
      </p:pic>
      <p:sp>
        <p:nvSpPr>
          <p:cNvPr id="12" name="Rectangle 11">
            <a:extLst>
              <a:ext uri="{FF2B5EF4-FFF2-40B4-BE49-F238E27FC236}">
                <a16:creationId xmlns:a16="http://schemas.microsoft.com/office/drawing/2014/main" id="{73C2ECE6-E5F6-38D6-38D0-4D0000ABA7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103377" y="1100316"/>
            <a:ext cx="6858003" cy="4657347"/>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15F5EFC5-9BC5-3685-370F-628A435134F9}"/>
              </a:ext>
            </a:extLst>
          </p:cNvPr>
          <p:cNvSpPr>
            <a:spLocks noGrp="1"/>
          </p:cNvSpPr>
          <p:nvPr>
            <p:ph type="subTitle" idx="1"/>
          </p:nvPr>
        </p:nvSpPr>
        <p:spPr>
          <a:xfrm>
            <a:off x="1206983" y="1623191"/>
            <a:ext cx="10744225" cy="1578054"/>
          </a:xfrm>
        </p:spPr>
        <p:txBody>
          <a:bodyPr anchor="b">
            <a:normAutofit/>
          </a:bodyPr>
          <a:lstStyle/>
          <a:p>
            <a:pPr algn="l"/>
            <a:r>
              <a:rPr lang="en-US">
                <a:solidFill>
                  <a:srgbClr val="FFFFFF"/>
                </a:solidFill>
              </a:rPr>
              <a:t>City of Soledad Community and Economic Development Department</a:t>
            </a:r>
          </a:p>
        </p:txBody>
      </p:sp>
      <p:sp>
        <p:nvSpPr>
          <p:cNvPr id="14" name="Rectangle 13">
            <a:extLst>
              <a:ext uri="{FF2B5EF4-FFF2-40B4-BE49-F238E27FC236}">
                <a16:creationId xmlns:a16="http://schemas.microsoft.com/office/drawing/2014/main" id="{A4101A7A-89A8-D5ED-67FB-39DFAF204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40187" y="2206184"/>
            <a:ext cx="6858003" cy="2445624"/>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C4291B3B-BC9E-D94B-6D35-CBC0AFDA8CD1}"/>
              </a:ext>
            </a:extLst>
          </p:cNvPr>
          <p:cNvPicPr>
            <a:picLocks noChangeAspect="1"/>
          </p:cNvPicPr>
          <p:nvPr/>
        </p:nvPicPr>
        <p:blipFill>
          <a:blip r:embed="rId4"/>
          <a:stretch>
            <a:fillRect/>
          </a:stretch>
        </p:blipFill>
        <p:spPr>
          <a:xfrm>
            <a:off x="162168" y="1247692"/>
            <a:ext cx="12029832" cy="552527"/>
          </a:xfrm>
          <a:prstGeom prst="rect">
            <a:avLst/>
          </a:prstGeom>
        </p:spPr>
      </p:pic>
      <p:pic>
        <p:nvPicPr>
          <p:cNvPr id="13" name="Picture 12">
            <a:extLst>
              <a:ext uri="{FF2B5EF4-FFF2-40B4-BE49-F238E27FC236}">
                <a16:creationId xmlns:a16="http://schemas.microsoft.com/office/drawing/2014/main" id="{D94F78E6-D90E-473C-EB4A-6534D28071FE}"/>
              </a:ext>
            </a:extLst>
          </p:cNvPr>
          <p:cNvPicPr>
            <a:picLocks noChangeAspect="1"/>
          </p:cNvPicPr>
          <p:nvPr/>
        </p:nvPicPr>
        <p:blipFill>
          <a:blip r:embed="rId4"/>
          <a:stretch>
            <a:fillRect/>
          </a:stretch>
        </p:blipFill>
        <p:spPr>
          <a:xfrm>
            <a:off x="215196" y="877773"/>
            <a:ext cx="11973755" cy="552527"/>
          </a:xfrm>
          <a:prstGeom prst="rect">
            <a:avLst/>
          </a:prstGeom>
        </p:spPr>
      </p:pic>
      <p:pic>
        <p:nvPicPr>
          <p:cNvPr id="16" name="Picture 15">
            <a:extLst>
              <a:ext uri="{FF2B5EF4-FFF2-40B4-BE49-F238E27FC236}">
                <a16:creationId xmlns:a16="http://schemas.microsoft.com/office/drawing/2014/main" id="{E3C20123-04E4-5B94-84A6-9721AD83FCD8}"/>
              </a:ext>
            </a:extLst>
          </p:cNvPr>
          <p:cNvPicPr>
            <a:picLocks noChangeAspect="1"/>
          </p:cNvPicPr>
          <p:nvPr/>
        </p:nvPicPr>
        <p:blipFill>
          <a:blip r:embed="rId4"/>
          <a:stretch>
            <a:fillRect/>
          </a:stretch>
        </p:blipFill>
        <p:spPr>
          <a:xfrm>
            <a:off x="215195" y="507854"/>
            <a:ext cx="11973755" cy="552527"/>
          </a:xfrm>
          <a:prstGeom prst="rect">
            <a:avLst/>
          </a:prstGeom>
        </p:spPr>
      </p:pic>
      <p:pic>
        <p:nvPicPr>
          <p:cNvPr id="18" name="Picture 17">
            <a:extLst>
              <a:ext uri="{FF2B5EF4-FFF2-40B4-BE49-F238E27FC236}">
                <a16:creationId xmlns:a16="http://schemas.microsoft.com/office/drawing/2014/main" id="{76A19492-7B4B-B670-1250-21E300BA00A4}"/>
              </a:ext>
            </a:extLst>
          </p:cNvPr>
          <p:cNvPicPr>
            <a:picLocks noChangeAspect="1"/>
          </p:cNvPicPr>
          <p:nvPr/>
        </p:nvPicPr>
        <p:blipFill>
          <a:blip r:embed="rId4"/>
          <a:srcRect t="39660" b="-1"/>
          <a:stretch/>
        </p:blipFill>
        <p:spPr>
          <a:xfrm>
            <a:off x="313961" y="507845"/>
            <a:ext cx="11907912" cy="209705"/>
          </a:xfrm>
          <a:prstGeom prst="rect">
            <a:avLst/>
          </a:prstGeom>
        </p:spPr>
      </p:pic>
      <p:sp>
        <p:nvSpPr>
          <p:cNvPr id="2" name="Title 1">
            <a:extLst>
              <a:ext uri="{FF2B5EF4-FFF2-40B4-BE49-F238E27FC236}">
                <a16:creationId xmlns:a16="http://schemas.microsoft.com/office/drawing/2014/main" id="{9A54D71D-0611-8C17-9BEE-724374705E01}"/>
              </a:ext>
            </a:extLst>
          </p:cNvPr>
          <p:cNvSpPr>
            <a:spLocks noGrp="1"/>
          </p:cNvSpPr>
          <p:nvPr>
            <p:ph type="ctrTitle"/>
          </p:nvPr>
        </p:nvSpPr>
        <p:spPr>
          <a:xfrm>
            <a:off x="101813" y="1416624"/>
            <a:ext cx="12332207" cy="3569242"/>
          </a:xfrm>
        </p:spPr>
        <p:txBody>
          <a:bodyPr anchor="t">
            <a:normAutofit/>
          </a:bodyPr>
          <a:lstStyle/>
          <a:p>
            <a:r>
              <a:rPr lang="es-MX" sz="4800" err="1">
                <a:solidFill>
                  <a:srgbClr val="FFFFFF"/>
                </a:solidFill>
              </a:rPr>
              <a:t>Questions</a:t>
            </a:r>
            <a:r>
              <a:rPr lang="es-MX" sz="4800">
                <a:solidFill>
                  <a:srgbClr val="FFFFFF"/>
                </a:solidFill>
              </a:rPr>
              <a:t>?</a:t>
            </a:r>
            <a:endParaRPr lang="en-US" sz="4800">
              <a:solidFill>
                <a:srgbClr val="FFFFFF"/>
              </a:solidFill>
            </a:endParaRPr>
          </a:p>
        </p:txBody>
      </p:sp>
    </p:spTree>
    <p:extLst>
      <p:ext uri="{BB962C8B-B14F-4D97-AF65-F5344CB8AC3E}">
        <p14:creationId xmlns:p14="http://schemas.microsoft.com/office/powerpoint/2010/main" val="25056458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D59A072-8AD1-4D2E-51D3-C8BB7B9F8733}"/>
            </a:ext>
          </a:extLst>
        </p:cNvPr>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CB59BA-B762-5213-243D-1DA0492BD60C}"/>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Miramonte: Housing</a:t>
            </a:r>
          </a:p>
        </p:txBody>
      </p:sp>
      <p:sp>
        <p:nvSpPr>
          <p:cNvPr id="5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C3516F2-C728-C9CF-B63C-0CB2B0783F11}"/>
              </a:ext>
            </a:extLst>
          </p:cNvPr>
          <p:cNvSpPr txBox="1"/>
          <p:nvPr/>
        </p:nvSpPr>
        <p:spPr>
          <a:xfrm>
            <a:off x="640080" y="2872899"/>
            <a:ext cx="4243589" cy="3320668"/>
          </a:xfrm>
          <a:prstGeom prst="rect">
            <a:avLst/>
          </a:prstGeom>
        </p:spPr>
        <p:txBody>
          <a:bodyPr vert="horz" lIns="91440" tIns="45720" rIns="91440" bIns="45720" rtlCol="0">
            <a:normAutofit/>
          </a:bodyPr>
          <a:lstStyle/>
          <a:p>
            <a:pPr>
              <a:lnSpc>
                <a:spcPct val="90000"/>
              </a:lnSpc>
              <a:spcAft>
                <a:spcPts val="600"/>
              </a:spcAft>
            </a:pPr>
            <a:r>
              <a:rPr lang="en-US" sz="2200"/>
              <a:t>Proposes 2,392 units </a:t>
            </a:r>
          </a:p>
          <a:p>
            <a:pPr marL="285750" indent="-228600">
              <a:lnSpc>
                <a:spcPct val="90000"/>
              </a:lnSpc>
              <a:spcAft>
                <a:spcPts val="600"/>
              </a:spcAft>
              <a:buFont typeface="Arial" panose="020B0604020202020204" pitchFamily="34" charset="0"/>
              <a:buChar char="•"/>
            </a:pPr>
            <a:r>
              <a:rPr lang="en-US" sz="2200"/>
              <a:t>1,318 Low Density Units </a:t>
            </a:r>
          </a:p>
          <a:p>
            <a:pPr marL="285750" indent="-228600">
              <a:lnSpc>
                <a:spcPct val="90000"/>
              </a:lnSpc>
              <a:spcAft>
                <a:spcPts val="600"/>
              </a:spcAft>
              <a:buFont typeface="Arial" panose="020B0604020202020204" pitchFamily="34" charset="0"/>
              <a:buChar char="•"/>
            </a:pPr>
            <a:r>
              <a:rPr lang="en-US" sz="2200"/>
              <a:t>626 Medium Density Units </a:t>
            </a:r>
          </a:p>
          <a:p>
            <a:pPr marL="285750" indent="-228600">
              <a:lnSpc>
                <a:spcPct val="90000"/>
              </a:lnSpc>
              <a:spcAft>
                <a:spcPts val="600"/>
              </a:spcAft>
              <a:buFont typeface="Arial" panose="020B0604020202020204" pitchFamily="34" charset="0"/>
              <a:buChar char="•"/>
            </a:pPr>
            <a:r>
              <a:rPr lang="en-US" sz="2200"/>
              <a:t>134 Senior Housing Units </a:t>
            </a:r>
          </a:p>
          <a:p>
            <a:pPr marL="285750" indent="-228600">
              <a:lnSpc>
                <a:spcPct val="90000"/>
              </a:lnSpc>
              <a:spcAft>
                <a:spcPts val="600"/>
              </a:spcAft>
              <a:buFont typeface="Arial" panose="020B0604020202020204" pitchFamily="34" charset="0"/>
              <a:buChar char="•"/>
            </a:pPr>
            <a:r>
              <a:rPr lang="en-US" sz="2200"/>
              <a:t>314 Residential Study Area</a:t>
            </a:r>
          </a:p>
        </p:txBody>
      </p:sp>
      <p:pic>
        <p:nvPicPr>
          <p:cNvPr id="7" name="Picture 6">
            <a:extLst>
              <a:ext uri="{FF2B5EF4-FFF2-40B4-BE49-F238E27FC236}">
                <a16:creationId xmlns:a16="http://schemas.microsoft.com/office/drawing/2014/main" id="{AC89C981-F15A-7CC3-B082-AEC39C4DDE78}"/>
              </a:ext>
            </a:extLst>
          </p:cNvPr>
          <p:cNvPicPr>
            <a:picLocks noChangeAspect="1"/>
          </p:cNvPicPr>
          <p:nvPr/>
        </p:nvPicPr>
        <p:blipFill>
          <a:blip r:embed="rId3"/>
          <a:srcRect l="3609" r="10634" b="2"/>
          <a:stretch/>
        </p:blipFill>
        <p:spPr>
          <a:xfrm>
            <a:off x="5096923" y="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874574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AC0FDC7-3C94-6BF1-243A-5C51921DC0D4}"/>
            </a:ext>
          </a:extLst>
        </p:cNvPr>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8E7326-BDB2-00E5-FE35-D538E6A17123}"/>
              </a:ext>
            </a:extLst>
          </p:cNvPr>
          <p:cNvSpPr>
            <a:spLocks noGrp="1"/>
          </p:cNvSpPr>
          <p:nvPr>
            <p:ph type="title"/>
          </p:nvPr>
        </p:nvSpPr>
        <p:spPr>
          <a:xfrm>
            <a:off x="635000" y="640823"/>
            <a:ext cx="3418659" cy="5583148"/>
          </a:xfrm>
        </p:spPr>
        <p:txBody>
          <a:bodyPr vert="horz" lIns="91440" tIns="45720" rIns="91440" bIns="45720" rtlCol="0" anchor="ctr">
            <a:normAutofit/>
          </a:bodyPr>
          <a:lstStyle/>
          <a:p>
            <a:r>
              <a:rPr lang="en-US" sz="4600" kern="1200">
                <a:solidFill>
                  <a:schemeClr val="tx1"/>
                </a:solidFill>
                <a:latin typeface="+mj-lt"/>
                <a:ea typeface="+mj-ea"/>
                <a:cs typeface="+mj-cs"/>
              </a:rPr>
              <a:t>Meeting Agenda and Expectations</a:t>
            </a:r>
          </a:p>
        </p:txBody>
      </p:sp>
      <p:sp>
        <p:nvSpPr>
          <p:cNvPr id="13"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TextBox 4">
            <a:extLst>
              <a:ext uri="{FF2B5EF4-FFF2-40B4-BE49-F238E27FC236}">
                <a16:creationId xmlns:a16="http://schemas.microsoft.com/office/drawing/2014/main" id="{58FFE69D-70E9-AD3D-2D5E-38375BBBB250}"/>
              </a:ext>
            </a:extLst>
          </p:cNvPr>
          <p:cNvGraphicFramePr/>
          <p:nvPr>
            <p:extLst>
              <p:ext uri="{D42A27DB-BD31-4B8C-83A1-F6EECF244321}">
                <p14:modId xmlns:p14="http://schemas.microsoft.com/office/powerpoint/2010/main" val="3641126819"/>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441996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402553-03FD-7362-2DBB-F1074854A1A7}"/>
            </a:ext>
          </a:extLst>
        </p:cNvPr>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A03DCE6A-8EF3-D4BC-DDB2-A7F1531530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E03F57-5F6E-40DC-697D-026BAEDF7C54}"/>
              </a:ext>
            </a:extLst>
          </p:cNvPr>
          <p:cNvSpPr>
            <a:spLocks noGrp="1"/>
          </p:cNvSpPr>
          <p:nvPr>
            <p:ph type="title"/>
          </p:nvPr>
        </p:nvSpPr>
        <p:spPr>
          <a:xfrm>
            <a:off x="640080" y="325369"/>
            <a:ext cx="4368602" cy="1956841"/>
          </a:xfrm>
        </p:spPr>
        <p:txBody>
          <a:bodyPr vert="horz" lIns="91440" tIns="45720" rIns="91440" bIns="45720" rtlCol="0" anchor="b">
            <a:normAutofit/>
          </a:bodyPr>
          <a:lstStyle/>
          <a:p>
            <a:r>
              <a:rPr lang="en-US" sz="5400"/>
              <a:t>Miramonte: Housing</a:t>
            </a:r>
          </a:p>
        </p:txBody>
      </p:sp>
      <p:sp>
        <p:nvSpPr>
          <p:cNvPr id="52" name="sketchy line">
            <a:extLst>
              <a:ext uri="{FF2B5EF4-FFF2-40B4-BE49-F238E27FC236}">
                <a16:creationId xmlns:a16="http://schemas.microsoft.com/office/drawing/2014/main" id="{6437AFDC-85C6-8271-E34F-589C8903B2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20BED26-A0D4-9104-382D-16921C12E4A1}"/>
              </a:ext>
            </a:extLst>
          </p:cNvPr>
          <p:cNvSpPr txBox="1"/>
          <p:nvPr/>
        </p:nvSpPr>
        <p:spPr>
          <a:xfrm>
            <a:off x="640080" y="2872899"/>
            <a:ext cx="4868622" cy="3320668"/>
          </a:xfrm>
          <a:prstGeom prst="rect">
            <a:avLst/>
          </a:prstGeom>
          <a:solidFill>
            <a:schemeClr val="bg2">
              <a:lumMod val="90000"/>
            </a:schemeClr>
          </a:solidFill>
        </p:spPr>
        <p:txBody>
          <a:bodyPr vert="horz" lIns="91440" tIns="45720" rIns="91440" bIns="45720" rtlCol="0">
            <a:normAutofit/>
          </a:bodyPr>
          <a:lstStyle/>
          <a:p>
            <a:pPr>
              <a:lnSpc>
                <a:spcPct val="90000"/>
              </a:lnSpc>
              <a:spcAft>
                <a:spcPts val="600"/>
              </a:spcAft>
            </a:pPr>
            <a:r>
              <a:rPr lang="en-US" sz="2200"/>
              <a:t>Must meet the Inclusionary Housing Ordinance of the City of Soledad:</a:t>
            </a:r>
          </a:p>
          <a:p>
            <a:pPr marL="342900" indent="-342900">
              <a:lnSpc>
                <a:spcPct val="90000"/>
              </a:lnSpc>
              <a:spcAft>
                <a:spcPts val="600"/>
              </a:spcAft>
              <a:buClr>
                <a:schemeClr val="accent2"/>
              </a:buClr>
              <a:buFont typeface="Wingdings" panose="05000000000000000000" pitchFamily="2" charset="2"/>
              <a:buChar char="Ø"/>
            </a:pPr>
            <a:r>
              <a:rPr lang="en-US" sz="2200"/>
              <a:t>8% Moderate AMI</a:t>
            </a:r>
          </a:p>
          <a:p>
            <a:pPr marL="342900" indent="-342900">
              <a:lnSpc>
                <a:spcPct val="90000"/>
              </a:lnSpc>
              <a:spcAft>
                <a:spcPts val="600"/>
              </a:spcAft>
              <a:buClr>
                <a:schemeClr val="accent2"/>
              </a:buClr>
              <a:buFont typeface="Wingdings" panose="05000000000000000000" pitchFamily="2" charset="2"/>
              <a:buChar char="Ø"/>
            </a:pPr>
            <a:r>
              <a:rPr lang="en-US" sz="2200"/>
              <a:t>6% Low AMI</a:t>
            </a:r>
          </a:p>
          <a:p>
            <a:pPr marL="342900" indent="-342900">
              <a:lnSpc>
                <a:spcPct val="90000"/>
              </a:lnSpc>
              <a:spcAft>
                <a:spcPts val="600"/>
              </a:spcAft>
              <a:buClr>
                <a:schemeClr val="accent2"/>
              </a:buClr>
              <a:buFont typeface="Wingdings" panose="05000000000000000000" pitchFamily="2" charset="2"/>
              <a:buChar char="Ø"/>
            </a:pPr>
            <a:r>
              <a:rPr lang="en-US" sz="2200"/>
              <a:t>6% Very-Low AMI</a:t>
            </a:r>
          </a:p>
          <a:p>
            <a:pPr>
              <a:lnSpc>
                <a:spcPct val="90000"/>
              </a:lnSpc>
              <a:spcAft>
                <a:spcPts val="600"/>
              </a:spcAft>
              <a:buClr>
                <a:schemeClr val="accent2"/>
              </a:buClr>
            </a:pPr>
            <a:endParaRPr lang="en-US" sz="2200"/>
          </a:p>
          <a:p>
            <a:pPr>
              <a:lnSpc>
                <a:spcPct val="90000"/>
              </a:lnSpc>
              <a:spcAft>
                <a:spcPts val="600"/>
              </a:spcAft>
              <a:buClr>
                <a:schemeClr val="accent2"/>
              </a:buClr>
            </a:pPr>
            <a:r>
              <a:rPr lang="en-US" sz="2200"/>
              <a:t>Enforced and monitored by the Affordable Housing Agreement</a:t>
            </a:r>
          </a:p>
        </p:txBody>
      </p:sp>
      <p:graphicFrame>
        <p:nvGraphicFramePr>
          <p:cNvPr id="3" name="Table 2">
            <a:extLst>
              <a:ext uri="{FF2B5EF4-FFF2-40B4-BE49-F238E27FC236}">
                <a16:creationId xmlns:a16="http://schemas.microsoft.com/office/drawing/2014/main" id="{2D9DB876-EE0C-EE7D-9E3E-58F390F59F70}"/>
              </a:ext>
            </a:extLst>
          </p:cNvPr>
          <p:cNvGraphicFramePr>
            <a:graphicFrameLocks noGrp="1"/>
          </p:cNvGraphicFramePr>
          <p:nvPr>
            <p:extLst>
              <p:ext uri="{D42A27DB-BD31-4B8C-83A1-F6EECF244321}">
                <p14:modId xmlns:p14="http://schemas.microsoft.com/office/powerpoint/2010/main" val="3021442909"/>
              </p:ext>
            </p:extLst>
          </p:nvPr>
        </p:nvGraphicFramePr>
        <p:xfrm>
          <a:off x="6389878" y="2544665"/>
          <a:ext cx="5034222" cy="1768669"/>
        </p:xfrm>
        <a:graphic>
          <a:graphicData uri="http://schemas.openxmlformats.org/drawingml/2006/table">
            <a:tbl>
              <a:tblPr firstRow="1" firstCol="1" bandRow="1">
                <a:tableStyleId>{85BE263C-DBD7-4A20-BB59-AAB30ACAA65A}</a:tableStyleId>
              </a:tblPr>
              <a:tblGrid>
                <a:gridCol w="2433526">
                  <a:extLst>
                    <a:ext uri="{9D8B030D-6E8A-4147-A177-3AD203B41FA5}">
                      <a16:colId xmlns:a16="http://schemas.microsoft.com/office/drawing/2014/main" val="1363078957"/>
                    </a:ext>
                  </a:extLst>
                </a:gridCol>
                <a:gridCol w="1626919">
                  <a:extLst>
                    <a:ext uri="{9D8B030D-6E8A-4147-A177-3AD203B41FA5}">
                      <a16:colId xmlns:a16="http://schemas.microsoft.com/office/drawing/2014/main" val="3561575227"/>
                    </a:ext>
                  </a:extLst>
                </a:gridCol>
                <a:gridCol w="973777">
                  <a:extLst>
                    <a:ext uri="{9D8B030D-6E8A-4147-A177-3AD203B41FA5}">
                      <a16:colId xmlns:a16="http://schemas.microsoft.com/office/drawing/2014/main" val="407804962"/>
                    </a:ext>
                  </a:extLst>
                </a:gridCol>
              </a:tblGrid>
              <a:tr h="386157">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tabLst>
                          <a:tab pos="-457200" algn="l"/>
                        </a:tabLst>
                      </a:pPr>
                      <a:r>
                        <a:rPr lang="en-US" sz="1400">
                          <a:effectLst/>
                        </a:rPr>
                        <a:t>Area Media Income (AMI)</a:t>
                      </a:r>
                      <a:endParaRPr lang="en-US"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defTabSz="914400" rtl="0" eaLnBrk="1" latinLnBrk="0" hangingPunct="1">
                        <a:spcBef>
                          <a:spcPts val="0"/>
                        </a:spcBef>
                        <a:spcAft>
                          <a:spcPts val="0"/>
                        </a:spcAft>
                        <a:tabLst>
                          <a:tab pos="-457200" algn="l"/>
                        </a:tabLst>
                      </a:pPr>
                      <a:r>
                        <a:rPr lang="en-US" sz="1400" b="1" kern="1200">
                          <a:solidFill>
                            <a:schemeClr val="lt1"/>
                          </a:solidFill>
                          <a:effectLst/>
                        </a:rPr>
                        <a:t>Income Range</a:t>
                      </a:r>
                      <a:endParaRPr lang="en-US" sz="1400" b="1" kern="1200">
                        <a:solidFill>
                          <a:schemeClr val="lt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defTabSz="914400" rtl="0" eaLnBrk="1" latinLnBrk="0" hangingPunct="1">
                        <a:spcBef>
                          <a:spcPts val="0"/>
                        </a:spcBef>
                        <a:spcAft>
                          <a:spcPts val="0"/>
                        </a:spcAft>
                        <a:tabLst>
                          <a:tab pos="-457200" algn="l"/>
                        </a:tabLst>
                      </a:pPr>
                      <a:r>
                        <a:rPr lang="en-US" sz="1400" b="1" kern="1200">
                          <a:solidFill>
                            <a:schemeClr val="lt1"/>
                          </a:solidFill>
                          <a:effectLst/>
                        </a:rPr>
                        <a:t>RHNA Allocation</a:t>
                      </a:r>
                      <a:endParaRPr lang="en-US" sz="1400" b="1" kern="1200">
                        <a:solidFill>
                          <a:schemeClr val="lt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456914596"/>
                  </a:ext>
                </a:extLst>
              </a:tr>
              <a:tr h="26281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spcBef>
                          <a:spcPts val="0"/>
                        </a:spcBef>
                        <a:spcAft>
                          <a:spcPts val="0"/>
                        </a:spcAft>
                        <a:tabLst>
                          <a:tab pos="-457200" algn="l"/>
                        </a:tabLst>
                      </a:pPr>
                      <a:r>
                        <a:rPr lang="en-US" sz="1400" b="1">
                          <a:effectLst/>
                        </a:rPr>
                        <a:t>Very Low </a:t>
                      </a:r>
                      <a:r>
                        <a:rPr lang="en-US" sz="1400" b="0">
                          <a:effectLst/>
                        </a:rPr>
                        <a:t>(&lt;50% AMI)*</a:t>
                      </a:r>
                      <a:endParaRPr lang="en-US" sz="1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400" b="0">
                          <a:effectLst/>
                        </a:rPr>
                        <a:t>$56,850 or less</a:t>
                      </a:r>
                      <a:endParaRPr lang="en-US" sz="1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400" b="0">
                          <a:effectLst/>
                        </a:rPr>
                        <a:t>100</a:t>
                      </a:r>
                      <a:endParaRPr lang="en-US" sz="1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28559962"/>
                  </a:ext>
                </a:extLst>
              </a:tr>
              <a:tr h="26281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spcBef>
                          <a:spcPts val="0"/>
                        </a:spcBef>
                        <a:spcAft>
                          <a:spcPts val="0"/>
                        </a:spcAft>
                        <a:tabLst>
                          <a:tab pos="-457200" algn="l"/>
                        </a:tabLst>
                      </a:pPr>
                      <a:r>
                        <a:rPr lang="en-US" sz="1400" b="1">
                          <a:effectLst/>
                        </a:rPr>
                        <a:t>Low </a:t>
                      </a:r>
                      <a:r>
                        <a:rPr lang="en-US" sz="1400" b="0">
                          <a:effectLst/>
                        </a:rPr>
                        <a:t>(51-80% AMI)</a:t>
                      </a:r>
                      <a:endParaRPr lang="en-US" sz="1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400" b="0">
                          <a:effectLst/>
                        </a:rPr>
                        <a:t>$56,851 – $91,000</a:t>
                      </a:r>
                      <a:endParaRPr lang="en-US" sz="1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400" b="0">
                          <a:effectLst/>
                        </a:rPr>
                        <a:t>65</a:t>
                      </a:r>
                      <a:endParaRPr lang="en-US" sz="1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189010017"/>
                  </a:ext>
                </a:extLst>
              </a:tr>
              <a:tr h="26281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spcBef>
                          <a:spcPts val="0"/>
                        </a:spcBef>
                        <a:spcAft>
                          <a:spcPts val="0"/>
                        </a:spcAft>
                        <a:tabLst>
                          <a:tab pos="-457200" algn="l"/>
                        </a:tabLst>
                      </a:pPr>
                      <a:r>
                        <a:rPr lang="en-US" sz="1400" b="1">
                          <a:effectLst/>
                        </a:rPr>
                        <a:t>Moderate</a:t>
                      </a:r>
                      <a:r>
                        <a:rPr lang="en-US" sz="1400" b="0">
                          <a:effectLst/>
                        </a:rPr>
                        <a:t>  (81-120% AMI)</a:t>
                      </a:r>
                      <a:endParaRPr lang="en-US" sz="1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400" b="0">
                          <a:effectLst/>
                        </a:rPr>
                        <a:t>$91,001 – $108,100</a:t>
                      </a:r>
                      <a:endParaRPr lang="en-US" sz="1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400" b="0">
                          <a:effectLst/>
                        </a:rPr>
                        <a:t>183</a:t>
                      </a:r>
                      <a:endParaRPr lang="en-US" sz="1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081423451"/>
                  </a:ext>
                </a:extLst>
              </a:tr>
              <a:tr h="309679">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spcBef>
                          <a:spcPts val="0"/>
                        </a:spcBef>
                        <a:spcAft>
                          <a:spcPts val="0"/>
                        </a:spcAft>
                        <a:tabLst>
                          <a:tab pos="-457200" algn="l"/>
                        </a:tabLst>
                      </a:pPr>
                      <a:r>
                        <a:rPr lang="en-US" sz="1400" b="1">
                          <a:effectLst/>
                        </a:rPr>
                        <a:t>Above Moderate </a:t>
                      </a:r>
                      <a:r>
                        <a:rPr lang="en-US" sz="1400" b="0">
                          <a:effectLst/>
                        </a:rPr>
                        <a:t>(&gt;120% AMI)</a:t>
                      </a:r>
                      <a:endParaRPr lang="en-US" sz="1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400" b="0">
                          <a:effectLst/>
                        </a:rPr>
                        <a:t>$108,101 or more</a:t>
                      </a:r>
                      <a:endParaRPr lang="en-US" sz="1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400" b="0">
                          <a:effectLst/>
                        </a:rPr>
                        <a:t>376</a:t>
                      </a:r>
                      <a:endParaRPr lang="en-US" sz="1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747376764"/>
                  </a:ext>
                </a:extLst>
              </a:tr>
              <a:tr h="220661">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spcBef>
                          <a:spcPts val="0"/>
                        </a:spcBef>
                        <a:spcAft>
                          <a:spcPts val="0"/>
                        </a:spcAft>
                        <a:tabLst>
                          <a:tab pos="-457200" algn="l"/>
                        </a:tabLst>
                      </a:pPr>
                      <a:r>
                        <a:rPr lang="en-US" sz="1600" b="1">
                          <a:effectLst/>
                        </a:rPr>
                        <a:t>TOTAL</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600" b="1">
                          <a:effectLst/>
                        </a:rPr>
                        <a:t> </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600" b="1">
                          <a:solidFill>
                            <a:schemeClr val="tx1"/>
                          </a:solidFill>
                          <a:effectLst>
                            <a:outerShdw blurRad="38100" dist="38100" dir="2700000" algn="tl">
                              <a:srgbClr val="000000">
                                <a:alpha val="43137"/>
                              </a:srgbClr>
                            </a:outerShdw>
                          </a:effectLst>
                        </a:rPr>
                        <a:t>724</a:t>
                      </a:r>
                      <a:endParaRPr lang="en-US" sz="2000">
                        <a:solidFill>
                          <a:schemeClr val="tx1"/>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530518568"/>
                  </a:ext>
                </a:extLst>
              </a:tr>
            </a:tbl>
          </a:graphicData>
        </a:graphic>
      </p:graphicFrame>
      <p:graphicFrame>
        <p:nvGraphicFramePr>
          <p:cNvPr id="5" name="Table 4">
            <a:extLst>
              <a:ext uri="{FF2B5EF4-FFF2-40B4-BE49-F238E27FC236}">
                <a16:creationId xmlns:a16="http://schemas.microsoft.com/office/drawing/2014/main" id="{63A02E41-A66F-9600-5D92-7AB60957A244}"/>
              </a:ext>
            </a:extLst>
          </p:cNvPr>
          <p:cNvGraphicFramePr>
            <a:graphicFrameLocks noGrp="1"/>
          </p:cNvGraphicFramePr>
          <p:nvPr>
            <p:extLst>
              <p:ext uri="{D42A27DB-BD31-4B8C-83A1-F6EECF244321}">
                <p14:modId xmlns:p14="http://schemas.microsoft.com/office/powerpoint/2010/main" val="754507939"/>
              </p:ext>
            </p:extLst>
          </p:nvPr>
        </p:nvGraphicFramePr>
        <p:xfrm>
          <a:off x="6389877" y="4813751"/>
          <a:ext cx="5034223" cy="1704927"/>
        </p:xfrm>
        <a:graphic>
          <a:graphicData uri="http://schemas.openxmlformats.org/drawingml/2006/table">
            <a:tbl>
              <a:tblPr firstRow="1" firstCol="1" bandRow="1">
                <a:tableStyleId>{5C22544A-7EE6-4342-B048-85BDC9FD1C3A}</a:tableStyleId>
              </a:tblPr>
              <a:tblGrid>
                <a:gridCol w="2373124">
                  <a:extLst>
                    <a:ext uri="{9D8B030D-6E8A-4147-A177-3AD203B41FA5}">
                      <a16:colId xmlns:a16="http://schemas.microsoft.com/office/drawing/2014/main" val="1363078957"/>
                    </a:ext>
                  </a:extLst>
                </a:gridCol>
                <a:gridCol w="1008421">
                  <a:extLst>
                    <a:ext uri="{9D8B030D-6E8A-4147-A177-3AD203B41FA5}">
                      <a16:colId xmlns:a16="http://schemas.microsoft.com/office/drawing/2014/main" val="3561575227"/>
                    </a:ext>
                  </a:extLst>
                </a:gridCol>
                <a:gridCol w="826339">
                  <a:extLst>
                    <a:ext uri="{9D8B030D-6E8A-4147-A177-3AD203B41FA5}">
                      <a16:colId xmlns:a16="http://schemas.microsoft.com/office/drawing/2014/main" val="407804962"/>
                    </a:ext>
                  </a:extLst>
                </a:gridCol>
                <a:gridCol w="826339">
                  <a:extLst>
                    <a:ext uri="{9D8B030D-6E8A-4147-A177-3AD203B41FA5}">
                      <a16:colId xmlns:a16="http://schemas.microsoft.com/office/drawing/2014/main" val="4086982823"/>
                    </a:ext>
                  </a:extLst>
                </a:gridCol>
              </a:tblGrid>
              <a:tr h="31809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a:spcBef>
                          <a:spcPts val="0"/>
                        </a:spcBef>
                        <a:spcAft>
                          <a:spcPts val="0"/>
                        </a:spcAft>
                        <a:tabLst>
                          <a:tab pos="-457200" algn="l"/>
                        </a:tabLst>
                      </a:pPr>
                      <a:r>
                        <a:rPr lang="en-US" sz="1400">
                          <a:effectLst/>
                        </a:rPr>
                        <a:t>Area Media Income (AMI)</a:t>
                      </a:r>
                      <a:endParaRPr lang="en-US" sz="14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defTabSz="914400" rtl="0" eaLnBrk="1" latinLnBrk="0" hangingPunct="1">
                        <a:spcBef>
                          <a:spcPts val="0"/>
                        </a:spcBef>
                        <a:spcAft>
                          <a:spcPts val="0"/>
                        </a:spcAft>
                        <a:tabLst>
                          <a:tab pos="-457200" algn="l"/>
                        </a:tabLst>
                      </a:pPr>
                      <a:r>
                        <a:rPr lang="en-US" sz="1400" b="1" kern="1200">
                          <a:solidFill>
                            <a:schemeClr val="lt1"/>
                          </a:solidFill>
                          <a:effectLst/>
                        </a:rPr>
                        <a:t>Phase 1</a:t>
                      </a:r>
                      <a:endParaRPr lang="en-US" sz="1400" b="1" kern="1200">
                        <a:solidFill>
                          <a:schemeClr val="lt1"/>
                        </a:solidFill>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lgn="ctr" defTabSz="914400" rtl="0" eaLnBrk="1" latinLnBrk="0" hangingPunct="1">
                        <a:spcBef>
                          <a:spcPts val="0"/>
                        </a:spcBef>
                        <a:spcAft>
                          <a:spcPts val="0"/>
                        </a:spcAft>
                        <a:tabLst>
                          <a:tab pos="-457200" algn="l"/>
                        </a:tabLst>
                      </a:pPr>
                      <a:r>
                        <a:rPr lang="en-US" sz="1400" b="1" kern="1200">
                          <a:solidFill>
                            <a:schemeClr val="lt1"/>
                          </a:solidFill>
                          <a:effectLst/>
                        </a:rPr>
                        <a:t>Phase 2</a:t>
                      </a:r>
                      <a:endParaRPr lang="en-US" sz="1400" b="1" kern="1200">
                        <a:solidFill>
                          <a:schemeClr val="lt1"/>
                        </a:solidFill>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defTabSz="914400" rtl="0" eaLnBrk="1" latinLnBrk="0" hangingPunct="1">
                        <a:spcBef>
                          <a:spcPts val="0"/>
                        </a:spcBef>
                        <a:spcAft>
                          <a:spcPts val="0"/>
                        </a:spcAft>
                        <a:tabLst>
                          <a:tab pos="-457200" algn="l"/>
                        </a:tabLst>
                      </a:pPr>
                      <a:r>
                        <a:rPr lang="en-US" sz="1400" b="1" kern="1200">
                          <a:solidFill>
                            <a:schemeClr val="lt1"/>
                          </a:solidFill>
                          <a:effectLst/>
                        </a:rPr>
                        <a:t>Total</a:t>
                      </a:r>
                      <a:endParaRPr lang="en-US" sz="1400" b="1" kern="1200">
                        <a:solidFill>
                          <a:schemeClr val="lt1"/>
                        </a:solidFill>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456914596"/>
                  </a:ext>
                </a:extLst>
              </a:tr>
              <a:tr h="26907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spcBef>
                          <a:spcPts val="0"/>
                        </a:spcBef>
                        <a:spcAft>
                          <a:spcPts val="0"/>
                        </a:spcAft>
                        <a:tabLst>
                          <a:tab pos="-457200" algn="l"/>
                        </a:tabLst>
                      </a:pPr>
                      <a:r>
                        <a:rPr lang="en-US" sz="1400" b="1">
                          <a:effectLst/>
                        </a:rPr>
                        <a:t>Very Low </a:t>
                      </a:r>
                      <a:r>
                        <a:rPr lang="en-US" sz="1400" b="0">
                          <a:effectLst/>
                        </a:rPr>
                        <a:t>(&lt;50% AMI)*</a:t>
                      </a:r>
                      <a:endParaRPr lang="en-US" sz="1800" b="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tab pos="-457200" algn="l"/>
                        </a:tabLst>
                        <a:defRPr/>
                      </a:pPr>
                      <a:r>
                        <a:rPr kumimoji="0" lang="en-US" sz="1400" b="0" u="none" strike="noStrike" kern="1200" cap="none" spc="0" normalizeH="0" baseline="0" noProof="0">
                          <a:ln>
                            <a:noFill/>
                          </a:ln>
                          <a:solidFill>
                            <a:prstClr val="black"/>
                          </a:solidFill>
                          <a:effectLst/>
                          <a:uLnTx/>
                          <a:uFillTx/>
                        </a:rPr>
                        <a:t>0</a:t>
                      </a:r>
                      <a:endParaRPr kumimoji="0" lang="en-US" sz="1800" b="0" i="0" u="none" strike="noStrike" kern="1200" cap="none" spc="0" normalizeH="0" baseline="0" noProof="0">
                        <a:ln>
                          <a:noFill/>
                        </a:ln>
                        <a:solidFill>
                          <a:prstClr val="black"/>
                        </a:solidFill>
                        <a:effectLst/>
                        <a:uLnTx/>
                        <a:uFillTx/>
                        <a:latin typeface="Aptos" panose="02110004020202020204"/>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400" b="0">
                          <a:effectLst/>
                        </a:rPr>
                        <a:t>50</a:t>
                      </a:r>
                      <a:endParaRPr lang="en-US" sz="1800" b="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defTabSz="914400" rtl="0" eaLnBrk="1" latinLnBrk="0" hangingPunct="1">
                        <a:spcBef>
                          <a:spcPts val="0"/>
                        </a:spcBef>
                        <a:spcAft>
                          <a:spcPts val="0"/>
                        </a:spcAft>
                        <a:tabLst>
                          <a:tab pos="-457200" algn="l"/>
                        </a:tabLst>
                      </a:pPr>
                      <a:r>
                        <a:rPr lang="en-US" sz="1400" b="1" kern="1200">
                          <a:solidFill>
                            <a:schemeClr val="dk1"/>
                          </a:solidFill>
                          <a:effectLst/>
                        </a:rPr>
                        <a:t>50</a:t>
                      </a:r>
                      <a:endParaRPr lang="en-US" sz="1400" b="1" kern="1200">
                        <a:solidFill>
                          <a:schemeClr val="dk1"/>
                        </a:solidFill>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28559962"/>
                  </a:ext>
                </a:extLst>
              </a:tr>
              <a:tr h="26907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spcBef>
                          <a:spcPts val="0"/>
                        </a:spcBef>
                        <a:spcAft>
                          <a:spcPts val="0"/>
                        </a:spcAft>
                        <a:tabLst>
                          <a:tab pos="-457200" algn="l"/>
                        </a:tabLst>
                      </a:pPr>
                      <a:r>
                        <a:rPr lang="en-US" sz="1400" b="1">
                          <a:effectLst/>
                        </a:rPr>
                        <a:t>Low</a:t>
                      </a:r>
                      <a:r>
                        <a:rPr lang="en-US" sz="1400" b="0">
                          <a:effectLst/>
                        </a:rPr>
                        <a:t> (51-80% AMI)</a:t>
                      </a:r>
                      <a:endParaRPr lang="en-US" sz="1800" b="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tab pos="-457200" algn="l"/>
                        </a:tabLst>
                        <a:defRPr/>
                      </a:pPr>
                      <a:r>
                        <a:rPr kumimoji="0" lang="en-US" sz="1400" b="0" u="none" strike="noStrike" kern="1200" cap="none" spc="0" normalizeH="0" baseline="0">
                          <a:ln>
                            <a:noFill/>
                          </a:ln>
                          <a:solidFill>
                            <a:prstClr val="black"/>
                          </a:solidFill>
                          <a:effectLst/>
                          <a:uLnTx/>
                          <a:uFillTx/>
                        </a:rPr>
                        <a:t>0</a:t>
                      </a:r>
                      <a:endParaRPr kumimoji="0" lang="en-US" sz="1400" b="0" i="0" u="none" strike="noStrike" kern="1200" cap="none" spc="0" normalizeH="0" baseline="0">
                        <a:ln>
                          <a:noFill/>
                        </a:ln>
                        <a:solidFill>
                          <a:prstClr val="black"/>
                        </a:solidFill>
                        <a:effectLst/>
                        <a:uLnTx/>
                        <a:uFillTx/>
                        <a:latin typeface="Aptos" panose="02110004020202020204"/>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400" b="0">
                          <a:effectLst/>
                        </a:rPr>
                        <a:t>50</a:t>
                      </a:r>
                      <a:endParaRPr lang="en-US" sz="1800" b="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defTabSz="914400" rtl="0" eaLnBrk="1" latinLnBrk="0" hangingPunct="1">
                        <a:spcBef>
                          <a:spcPts val="0"/>
                        </a:spcBef>
                        <a:spcAft>
                          <a:spcPts val="0"/>
                        </a:spcAft>
                        <a:tabLst>
                          <a:tab pos="-457200" algn="l"/>
                        </a:tabLst>
                      </a:pPr>
                      <a:r>
                        <a:rPr lang="en-US" sz="1400" b="1" kern="1200">
                          <a:solidFill>
                            <a:schemeClr val="dk1"/>
                          </a:solidFill>
                          <a:effectLst/>
                        </a:rPr>
                        <a:t>50</a:t>
                      </a:r>
                      <a:endParaRPr lang="en-US" sz="1400" b="1" kern="1200">
                        <a:solidFill>
                          <a:schemeClr val="dk1"/>
                        </a:solidFill>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189010017"/>
                  </a:ext>
                </a:extLst>
              </a:tr>
              <a:tr h="26907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spcBef>
                          <a:spcPts val="0"/>
                        </a:spcBef>
                        <a:spcAft>
                          <a:spcPts val="0"/>
                        </a:spcAft>
                        <a:tabLst>
                          <a:tab pos="-457200" algn="l"/>
                        </a:tabLst>
                      </a:pPr>
                      <a:r>
                        <a:rPr lang="en-US" sz="1400" b="1">
                          <a:effectLst/>
                        </a:rPr>
                        <a:t>Moderate </a:t>
                      </a:r>
                      <a:r>
                        <a:rPr lang="en-US" sz="1400" b="0">
                          <a:effectLst/>
                        </a:rPr>
                        <a:t>(81-120% AMI)</a:t>
                      </a:r>
                      <a:endParaRPr lang="en-US" sz="1800" b="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tab pos="-457200" algn="l"/>
                        </a:tabLst>
                        <a:defRPr/>
                      </a:pPr>
                      <a:r>
                        <a:rPr kumimoji="0" lang="en-US" sz="1400" b="0" u="none" strike="noStrike" kern="1200" cap="none" spc="0" normalizeH="0" baseline="0">
                          <a:ln>
                            <a:noFill/>
                          </a:ln>
                          <a:solidFill>
                            <a:prstClr val="black"/>
                          </a:solidFill>
                          <a:effectLst/>
                          <a:uLnTx/>
                          <a:uFillTx/>
                        </a:rPr>
                        <a:t>22</a:t>
                      </a:r>
                      <a:endParaRPr kumimoji="0" lang="en-US" sz="1400" b="0" i="0" u="none" strike="noStrike" kern="1200" cap="none" spc="0" normalizeH="0" baseline="0">
                        <a:ln>
                          <a:noFill/>
                        </a:ln>
                        <a:solidFill>
                          <a:prstClr val="black"/>
                        </a:solidFill>
                        <a:effectLst/>
                        <a:uLnTx/>
                        <a:uFillTx/>
                        <a:latin typeface="Aptos" panose="02110004020202020204"/>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400" b="0">
                          <a:effectLst/>
                        </a:rPr>
                        <a:t>55</a:t>
                      </a:r>
                      <a:endParaRPr lang="en-US" sz="1800" b="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defTabSz="914400" rtl="0" eaLnBrk="1" latinLnBrk="0" hangingPunct="1">
                        <a:spcBef>
                          <a:spcPts val="0"/>
                        </a:spcBef>
                        <a:spcAft>
                          <a:spcPts val="0"/>
                        </a:spcAft>
                        <a:tabLst>
                          <a:tab pos="-457200" algn="l"/>
                        </a:tabLst>
                      </a:pPr>
                      <a:r>
                        <a:rPr lang="en-US" sz="1400" b="1" kern="1200">
                          <a:solidFill>
                            <a:schemeClr val="dk1"/>
                          </a:solidFill>
                          <a:effectLst/>
                        </a:rPr>
                        <a:t>77</a:t>
                      </a:r>
                      <a:endParaRPr lang="en-US" sz="1400" b="1" kern="1200">
                        <a:solidFill>
                          <a:schemeClr val="dk1"/>
                        </a:solidFill>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081423451"/>
                  </a:ext>
                </a:extLst>
              </a:tr>
              <a:tr h="317056">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spcBef>
                          <a:spcPts val="0"/>
                        </a:spcBef>
                        <a:spcAft>
                          <a:spcPts val="0"/>
                        </a:spcAft>
                        <a:tabLst>
                          <a:tab pos="-457200" algn="l"/>
                        </a:tabLst>
                      </a:pPr>
                      <a:r>
                        <a:rPr lang="en-US" sz="1400" b="1">
                          <a:effectLst/>
                        </a:rPr>
                        <a:t>Above Moderate </a:t>
                      </a:r>
                      <a:r>
                        <a:rPr lang="en-US" sz="1400" b="0">
                          <a:effectLst/>
                        </a:rPr>
                        <a:t>(&gt;120% AMI)</a:t>
                      </a:r>
                      <a:endParaRPr lang="en-US" sz="1800" b="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tab pos="-457200" algn="l"/>
                        </a:tabLst>
                        <a:defRPr/>
                      </a:pPr>
                      <a:r>
                        <a:rPr kumimoji="0" lang="en-US" sz="1400" b="0" u="none" strike="noStrike" kern="1200" cap="none" spc="0" normalizeH="0" baseline="0">
                          <a:ln>
                            <a:noFill/>
                          </a:ln>
                          <a:solidFill>
                            <a:prstClr val="black"/>
                          </a:solidFill>
                          <a:effectLst/>
                          <a:uLnTx/>
                          <a:uFillTx/>
                        </a:rPr>
                        <a:t>199</a:t>
                      </a:r>
                      <a:endParaRPr kumimoji="0" lang="en-US" sz="1400" b="0" i="0" u="none" strike="noStrike" kern="1200" cap="none" spc="0" normalizeH="0" baseline="0">
                        <a:ln>
                          <a:noFill/>
                        </a:ln>
                        <a:solidFill>
                          <a:prstClr val="black"/>
                        </a:solidFill>
                        <a:effectLst/>
                        <a:uLnTx/>
                        <a:uFillTx/>
                        <a:latin typeface="Aptos" panose="02110004020202020204"/>
                        <a:ea typeface="Times New Roman" panose="02020603050405020304" pitchFamily="18" charset="0"/>
                        <a:cs typeface="Times New Roman" panose="02020603050405020304" pitchFamily="18" charset="0"/>
                      </a:endParaRPr>
                    </a:p>
                  </a:txBody>
                  <a:tcPr marL="68580" marR="6858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r>
                        <a:rPr lang="en-US" sz="1400" b="0">
                          <a:effectLst/>
                        </a:rPr>
                        <a:t>192</a:t>
                      </a:r>
                      <a:endParaRPr lang="en-US" sz="1800" b="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defTabSz="914400" rtl="0" eaLnBrk="1" latinLnBrk="0" hangingPunct="1">
                        <a:spcBef>
                          <a:spcPts val="0"/>
                        </a:spcBef>
                        <a:spcAft>
                          <a:spcPts val="0"/>
                        </a:spcAft>
                        <a:tabLst>
                          <a:tab pos="-457200" algn="l"/>
                        </a:tabLst>
                      </a:pPr>
                      <a:r>
                        <a:rPr lang="en-US" sz="1400" b="1" kern="1200">
                          <a:solidFill>
                            <a:schemeClr val="dk1"/>
                          </a:solidFill>
                          <a:effectLst/>
                        </a:rPr>
                        <a:t>391</a:t>
                      </a:r>
                      <a:endParaRPr lang="en-US" sz="1400" b="1" kern="1200">
                        <a:solidFill>
                          <a:schemeClr val="dk1"/>
                        </a:solidFill>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747376764"/>
                  </a:ext>
                </a:extLst>
              </a:tr>
              <a:tr h="262571">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a:spcBef>
                          <a:spcPts val="0"/>
                        </a:spcBef>
                        <a:spcAft>
                          <a:spcPts val="0"/>
                        </a:spcAft>
                        <a:tabLst>
                          <a:tab pos="-457200" algn="l"/>
                        </a:tabLst>
                      </a:pPr>
                      <a:r>
                        <a:rPr lang="en-US" sz="1600" b="1">
                          <a:effectLst/>
                        </a:rPr>
                        <a:t>TOTAL</a:t>
                      </a:r>
                      <a:endParaRPr lang="en-US" sz="2000">
                        <a:effectLst/>
                        <a:latin typeface="+mn-lt"/>
                        <a:ea typeface="Times New Roman" panose="02020603050405020304" pitchFamily="18" charset="0"/>
                        <a:cs typeface="Times New Roman" panose="02020603050405020304" pitchFamily="18" charset="0"/>
                      </a:endParaRPr>
                    </a:p>
                  </a:txBody>
                  <a:tcPr marL="68580" marR="68580" marT="0" marB="0" anchor="ctr"/>
                </a:tc>
                <a:tc gridSpan="2">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r">
                        <a:spcBef>
                          <a:spcPts val="0"/>
                        </a:spcBef>
                        <a:spcAft>
                          <a:spcPts val="0"/>
                        </a:spcAft>
                        <a:tabLst>
                          <a:tab pos="-457200" algn="l"/>
                        </a:tabLst>
                      </a:pPr>
                      <a:r>
                        <a:rPr lang="en-US" sz="1600" b="1">
                          <a:effectLst/>
                        </a:rPr>
                        <a:t> </a:t>
                      </a:r>
                      <a:endParaRPr lang="en-US" sz="2000">
                        <a:effectLst/>
                        <a:latin typeface="+mn-lt"/>
                        <a:ea typeface="Times New Roman" panose="02020603050405020304" pitchFamily="18" charset="0"/>
                        <a:cs typeface="Times New Roman" panose="02020603050405020304" pitchFamily="18" charset="0"/>
                      </a:endParaRPr>
                    </a:p>
                  </a:txBody>
                  <a:tcPr marL="68580" marR="68580" marT="0" marB="0">
                    <a:lnR>
                      <a:noFill/>
                    </a:lnR>
                  </a:tcPr>
                </a:tc>
                <a:tc hMerge="1">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ctr">
                        <a:spcBef>
                          <a:spcPts val="0"/>
                        </a:spcBef>
                        <a:spcAft>
                          <a:spcPts val="0"/>
                        </a:spcAft>
                        <a:tabLst>
                          <a:tab pos="-457200" algn="l"/>
                        </a:tabLst>
                      </a:pPr>
                      <a:endParaRPr lang="en-US" sz="1600" b="1" kern="1200">
                        <a:solidFill>
                          <a:schemeClr val="dk1"/>
                        </a:solidFill>
                        <a:effectLst/>
                        <a:latin typeface="+mn-lt"/>
                        <a:ea typeface="+mn-ea"/>
                        <a:cs typeface="+mn-cs"/>
                      </a:endParaRPr>
                    </a:p>
                  </a:txBody>
                  <a:tcPr marL="68580" marR="68580" marT="0" marB="0">
                    <a:lnR>
                      <a:noFill/>
                    </a:lnR>
                    <a:lnB w="25400" cmpd="sng">
                      <a:solidFill>
                        <a:sysClr val="windowText" lastClr="000000"/>
                      </a:solidFill>
                    </a:lnB>
                    <a:lnTlToBr w="12700" cmpd="sng">
                      <a:noFill/>
                      <a:prstDash val="solid"/>
                    </a:lnTlToBr>
                    <a:lnBlToTr w="12700" cmpd="sng">
                      <a:noFill/>
                      <a:prstDash val="solid"/>
                    </a:lnBlToTr>
                    <a:solidFill>
                      <a:sysClr val="windowText" lastClr="000000">
                        <a:tint val="20000"/>
                      </a:sysClr>
                    </a:solidFill>
                  </a:tcPr>
                </a:tc>
                <a:tc>
                  <a:txBody>
                    <a:bodyPr/>
                    <a:lstStyle/>
                    <a:p>
                      <a:pPr marL="0" marR="0" algn="ctr">
                        <a:spcBef>
                          <a:spcPts val="0"/>
                        </a:spcBef>
                        <a:spcAft>
                          <a:spcPts val="0"/>
                        </a:spcAft>
                        <a:tabLst>
                          <a:tab pos="-457200" algn="l"/>
                        </a:tabLst>
                      </a:pPr>
                      <a:r>
                        <a:rPr lang="en-US" sz="1500" b="1" kern="1200">
                          <a:solidFill>
                            <a:schemeClr val="dk1"/>
                          </a:solidFill>
                          <a:effectLst>
                            <a:outerShdw blurRad="38100" dist="38100" dir="2700000" algn="tl">
                              <a:srgbClr val="000000">
                                <a:alpha val="43137"/>
                              </a:srgbClr>
                            </a:outerShdw>
                          </a:effectLst>
                        </a:rPr>
                        <a:t>568</a:t>
                      </a:r>
                      <a:endParaRPr lang="en-US" sz="1600" b="1" kern="1200">
                        <a:solidFill>
                          <a:schemeClr val="dk1"/>
                        </a:solidFill>
                        <a:effectLst/>
                        <a:latin typeface="+mn-lt"/>
                        <a:ea typeface="+mn-ea"/>
                        <a:cs typeface="+mn-cs"/>
                      </a:endParaRPr>
                    </a:p>
                  </a:txBody>
                  <a:tcPr marL="68580" marR="68580" marT="0" marB="0">
                    <a:lnL>
                      <a:noFill/>
                    </a:lnL>
                  </a:tcPr>
                </a:tc>
                <a:extLst>
                  <a:ext uri="{0D108BD9-81ED-4DB2-BD59-A6C34878D82A}">
                    <a16:rowId xmlns:a16="http://schemas.microsoft.com/office/drawing/2014/main" val="1530518568"/>
                  </a:ext>
                </a:extLst>
              </a:tr>
            </a:tbl>
          </a:graphicData>
        </a:graphic>
      </p:graphicFrame>
      <p:sp>
        <p:nvSpPr>
          <p:cNvPr id="7" name="TextBox 6">
            <a:extLst>
              <a:ext uri="{FF2B5EF4-FFF2-40B4-BE49-F238E27FC236}">
                <a16:creationId xmlns:a16="http://schemas.microsoft.com/office/drawing/2014/main" id="{E1C1FA95-7F86-B2BF-30BF-950968A9E477}"/>
              </a:ext>
            </a:extLst>
          </p:cNvPr>
          <p:cNvSpPr txBox="1"/>
          <p:nvPr/>
        </p:nvSpPr>
        <p:spPr>
          <a:xfrm>
            <a:off x="7372785" y="2082155"/>
            <a:ext cx="3068404" cy="400110"/>
          </a:xfrm>
          <a:prstGeom prst="rect">
            <a:avLst/>
          </a:prstGeom>
          <a:noFill/>
        </p:spPr>
        <p:txBody>
          <a:bodyPr wrap="none" rtlCol="0">
            <a:spAutoFit/>
          </a:bodyPr>
          <a:lstStyle/>
          <a:p>
            <a:pPr>
              <a:defRPr/>
            </a:pPr>
            <a:r>
              <a:rPr lang="en-US" sz="2000">
                <a:solidFill>
                  <a:prstClr val="black"/>
                </a:solidFill>
                <a:effectLst>
                  <a:outerShdw blurRad="38100" dist="38100" dir="2700000" algn="tl">
                    <a:srgbClr val="000000">
                      <a:alpha val="43137"/>
                    </a:srgbClr>
                  </a:outerShdw>
                </a:effectLst>
                <a:latin typeface="Calibri" panose="020F0502020204030204"/>
              </a:rPr>
              <a:t>RHNA 6</a:t>
            </a:r>
            <a:r>
              <a:rPr lang="en-US" sz="2000" baseline="30000">
                <a:solidFill>
                  <a:prstClr val="black"/>
                </a:solidFill>
                <a:effectLst>
                  <a:outerShdw blurRad="38100" dist="38100" dir="2700000" algn="tl">
                    <a:srgbClr val="000000">
                      <a:alpha val="43137"/>
                    </a:srgbClr>
                  </a:outerShdw>
                </a:effectLst>
                <a:latin typeface="Calibri" panose="020F0502020204030204"/>
              </a:rPr>
              <a:t>th</a:t>
            </a:r>
            <a:r>
              <a:rPr lang="en-US" sz="2000">
                <a:solidFill>
                  <a:prstClr val="black"/>
                </a:solidFill>
                <a:effectLst>
                  <a:outerShdw blurRad="38100" dist="38100" dir="2700000" algn="tl">
                    <a:srgbClr val="000000">
                      <a:alpha val="43137"/>
                    </a:srgbClr>
                  </a:outerShdw>
                </a:effectLst>
                <a:latin typeface="Calibri" panose="020F0502020204030204"/>
              </a:rPr>
              <a:t> Cycle (2023-2031)</a:t>
            </a:r>
          </a:p>
        </p:txBody>
      </p:sp>
      <p:sp>
        <p:nvSpPr>
          <p:cNvPr id="9" name="TextBox 8">
            <a:extLst>
              <a:ext uri="{FF2B5EF4-FFF2-40B4-BE49-F238E27FC236}">
                <a16:creationId xmlns:a16="http://schemas.microsoft.com/office/drawing/2014/main" id="{E849CE17-09B1-E131-38D1-2846F7B402E0}"/>
              </a:ext>
            </a:extLst>
          </p:cNvPr>
          <p:cNvSpPr txBox="1"/>
          <p:nvPr/>
        </p:nvSpPr>
        <p:spPr>
          <a:xfrm>
            <a:off x="7146761" y="4413641"/>
            <a:ext cx="3520451" cy="400110"/>
          </a:xfrm>
          <a:prstGeom prst="rect">
            <a:avLst/>
          </a:prstGeom>
          <a:noFill/>
        </p:spPr>
        <p:txBody>
          <a:bodyPr wrap="none" rtlCol="0">
            <a:spAutoFit/>
          </a:bodyPr>
          <a:lstStyle/>
          <a:p>
            <a:pPr>
              <a:defRPr/>
            </a:pPr>
            <a:r>
              <a:rPr lang="en-US" sz="2000">
                <a:solidFill>
                  <a:prstClr val="black"/>
                </a:solidFill>
                <a:effectLst>
                  <a:outerShdw blurRad="38100" dist="38100" dir="2700000" algn="tl">
                    <a:srgbClr val="000000">
                      <a:alpha val="43137"/>
                    </a:srgbClr>
                  </a:outerShdw>
                </a:effectLst>
                <a:latin typeface="Calibri" panose="020F0502020204030204"/>
              </a:rPr>
              <a:t>Miramonte Housing Production </a:t>
            </a:r>
          </a:p>
        </p:txBody>
      </p:sp>
    </p:spTree>
    <p:extLst>
      <p:ext uri="{BB962C8B-B14F-4D97-AF65-F5344CB8AC3E}">
        <p14:creationId xmlns:p14="http://schemas.microsoft.com/office/powerpoint/2010/main" val="19466972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BCED4D40-4B67-4331-AC48-79B82B4A47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F56B4243-6269-1252-96C4-DC0B2F9B4543}"/>
              </a:ext>
            </a:extLst>
          </p:cNvPr>
          <p:cNvSpPr txBox="1">
            <a:spLocks/>
          </p:cNvSpPr>
          <p:nvPr/>
        </p:nvSpPr>
        <p:spPr>
          <a:xfrm>
            <a:off x="638881" y="417576"/>
            <a:ext cx="10909640" cy="124939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fontAlgn="auto">
              <a:spcAft>
                <a:spcPts val="600"/>
              </a:spcAft>
              <a:buClrTx/>
              <a:buSzTx/>
              <a:tabLst/>
              <a:defRPr/>
            </a:pPr>
            <a:r>
              <a:rPr kumimoji="0" lang="en-US" sz="6600" b="0" i="0" u="none" strike="noStrike" kern="1200" cap="none" spc="0" normalizeH="0" baseline="0" noProof="0">
                <a:ln>
                  <a:noFill/>
                </a:ln>
                <a:solidFill>
                  <a:schemeClr val="tx1"/>
                </a:solidFill>
                <a:effectLst/>
                <a:uLnTx/>
                <a:uFillTx/>
                <a:latin typeface="+mj-lt"/>
                <a:ea typeface="+mj-ea"/>
                <a:cs typeface="+mj-cs"/>
              </a:rPr>
              <a:t>Housing Financing </a:t>
            </a:r>
          </a:p>
        </p:txBody>
      </p:sp>
      <p:sp>
        <p:nvSpPr>
          <p:cNvPr id="23" name="sketch line">
            <a:extLst>
              <a:ext uri="{FF2B5EF4-FFF2-40B4-BE49-F238E27FC236}">
                <a16:creationId xmlns:a16="http://schemas.microsoft.com/office/drawing/2014/main" id="{670CEDEF-4F34-412E-84EE-329C1E936A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702" y="1733454"/>
            <a:ext cx="4572000" cy="18288"/>
          </a:xfrm>
          <a:custGeom>
            <a:avLst/>
            <a:gdLst>
              <a:gd name="connsiteX0" fmla="*/ 0 w 4572000"/>
              <a:gd name="connsiteY0" fmla="*/ 0 h 18288"/>
              <a:gd name="connsiteX1" fmla="*/ 515983 w 4572000"/>
              <a:gd name="connsiteY1" fmla="*/ 0 h 18288"/>
              <a:gd name="connsiteX2" fmla="*/ 1031966 w 4572000"/>
              <a:gd name="connsiteY2" fmla="*/ 0 h 18288"/>
              <a:gd name="connsiteX3" fmla="*/ 1639389 w 4572000"/>
              <a:gd name="connsiteY3" fmla="*/ 0 h 18288"/>
              <a:gd name="connsiteX4" fmla="*/ 2383971 w 4572000"/>
              <a:gd name="connsiteY4" fmla="*/ 0 h 18288"/>
              <a:gd name="connsiteX5" fmla="*/ 2945674 w 4572000"/>
              <a:gd name="connsiteY5" fmla="*/ 0 h 18288"/>
              <a:gd name="connsiteX6" fmla="*/ 3507377 w 4572000"/>
              <a:gd name="connsiteY6" fmla="*/ 0 h 18288"/>
              <a:gd name="connsiteX7" fmla="*/ 4572000 w 4572000"/>
              <a:gd name="connsiteY7" fmla="*/ 0 h 18288"/>
              <a:gd name="connsiteX8" fmla="*/ 4572000 w 4572000"/>
              <a:gd name="connsiteY8" fmla="*/ 18288 h 18288"/>
              <a:gd name="connsiteX9" fmla="*/ 3873137 w 4572000"/>
              <a:gd name="connsiteY9" fmla="*/ 18288 h 18288"/>
              <a:gd name="connsiteX10" fmla="*/ 3311434 w 4572000"/>
              <a:gd name="connsiteY10" fmla="*/ 18288 h 18288"/>
              <a:gd name="connsiteX11" fmla="*/ 2749731 w 4572000"/>
              <a:gd name="connsiteY11" fmla="*/ 18288 h 18288"/>
              <a:gd name="connsiteX12" fmla="*/ 2050869 w 4572000"/>
              <a:gd name="connsiteY12" fmla="*/ 18288 h 18288"/>
              <a:gd name="connsiteX13" fmla="*/ 1306286 w 4572000"/>
              <a:gd name="connsiteY13" fmla="*/ 18288 h 18288"/>
              <a:gd name="connsiteX14" fmla="*/ 790303 w 4572000"/>
              <a:gd name="connsiteY14" fmla="*/ 18288 h 18288"/>
              <a:gd name="connsiteX15" fmla="*/ 0 w 4572000"/>
              <a:gd name="connsiteY15" fmla="*/ 18288 h 18288"/>
              <a:gd name="connsiteX16" fmla="*/ 0 w 45720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stroke="0"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A80B0ECE-FC97-A6F5-2C12-CE6E3F80F5C3}"/>
              </a:ext>
            </a:extLst>
          </p:cNvPr>
          <p:cNvGraphicFramePr>
            <a:graphicFrameLocks noGrp="1"/>
          </p:cNvGraphicFramePr>
          <p:nvPr>
            <p:extLst>
              <p:ext uri="{D42A27DB-BD31-4B8C-83A1-F6EECF244321}">
                <p14:modId xmlns:p14="http://schemas.microsoft.com/office/powerpoint/2010/main" val="1778662957"/>
              </p:ext>
            </p:extLst>
          </p:nvPr>
        </p:nvGraphicFramePr>
        <p:xfrm>
          <a:off x="479071" y="2235323"/>
          <a:ext cx="7779104" cy="2939472"/>
        </p:xfrm>
        <a:graphic>
          <a:graphicData uri="http://schemas.openxmlformats.org/drawingml/2006/table">
            <a:tbl>
              <a:tblPr firstRow="1" bandRow="1">
                <a:tableStyleId>{85BE263C-DBD7-4A20-BB59-AAB30ACAA65A}</a:tableStyleId>
              </a:tblPr>
              <a:tblGrid>
                <a:gridCol w="1254479">
                  <a:extLst>
                    <a:ext uri="{9D8B030D-6E8A-4147-A177-3AD203B41FA5}">
                      <a16:colId xmlns:a16="http://schemas.microsoft.com/office/drawing/2014/main" val="1845134605"/>
                    </a:ext>
                  </a:extLst>
                </a:gridCol>
                <a:gridCol w="1254977">
                  <a:extLst>
                    <a:ext uri="{9D8B030D-6E8A-4147-A177-3AD203B41FA5}">
                      <a16:colId xmlns:a16="http://schemas.microsoft.com/office/drawing/2014/main" val="34393878"/>
                    </a:ext>
                  </a:extLst>
                </a:gridCol>
                <a:gridCol w="1240573">
                  <a:extLst>
                    <a:ext uri="{9D8B030D-6E8A-4147-A177-3AD203B41FA5}">
                      <a16:colId xmlns:a16="http://schemas.microsoft.com/office/drawing/2014/main" val="1652652197"/>
                    </a:ext>
                  </a:extLst>
                </a:gridCol>
                <a:gridCol w="1362075">
                  <a:extLst>
                    <a:ext uri="{9D8B030D-6E8A-4147-A177-3AD203B41FA5}">
                      <a16:colId xmlns:a16="http://schemas.microsoft.com/office/drawing/2014/main" val="472260270"/>
                    </a:ext>
                  </a:extLst>
                </a:gridCol>
                <a:gridCol w="1476375">
                  <a:extLst>
                    <a:ext uri="{9D8B030D-6E8A-4147-A177-3AD203B41FA5}">
                      <a16:colId xmlns:a16="http://schemas.microsoft.com/office/drawing/2014/main" val="1642162894"/>
                    </a:ext>
                  </a:extLst>
                </a:gridCol>
                <a:gridCol w="1190625">
                  <a:extLst>
                    <a:ext uri="{9D8B030D-6E8A-4147-A177-3AD203B41FA5}">
                      <a16:colId xmlns:a16="http://schemas.microsoft.com/office/drawing/2014/main" val="493191890"/>
                    </a:ext>
                  </a:extLst>
                </a:gridCol>
              </a:tblGrid>
              <a:tr h="583568">
                <a:tc>
                  <a:txBody>
                    <a:bodyPr/>
                    <a:lstStyle/>
                    <a:p>
                      <a:pPr algn="ctr"/>
                      <a:r>
                        <a:rPr lang="en-US" sz="1600"/>
                        <a:t>Unit Type</a:t>
                      </a:r>
                    </a:p>
                  </a:txBody>
                  <a:tcPr marL="131196" marR="131196" marT="65598" marB="6559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a:t>Funding Sources</a:t>
                      </a:r>
                    </a:p>
                  </a:txBody>
                  <a:tcPr marL="131196" marR="131196" marT="65598" marB="6559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a:t>Rent Pricing</a:t>
                      </a:r>
                    </a:p>
                  </a:txBody>
                  <a:tcPr marL="131196" marR="131196" marT="65598" marB="6559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a:t>Government Support</a:t>
                      </a:r>
                    </a:p>
                  </a:txBody>
                  <a:tcPr marL="131196" marR="131196" marT="65598" marB="6559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a:t>Development Timeline</a:t>
                      </a:r>
                    </a:p>
                  </a:txBody>
                  <a:tcPr marL="131196" marR="131196" marT="65598" marB="65598"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a:t>Financial Risk</a:t>
                      </a:r>
                    </a:p>
                  </a:txBody>
                  <a:tcPr marL="131196" marR="131196" marT="65598" marB="65598" anchor="ctr"/>
                </a:tc>
                <a:extLst>
                  <a:ext uri="{0D108BD9-81ED-4DB2-BD59-A6C34878D82A}">
                    <a16:rowId xmlns:a16="http://schemas.microsoft.com/office/drawing/2014/main" val="60458003"/>
                  </a:ext>
                </a:extLst>
              </a:tr>
              <a:tr h="1046400">
                <a:tc>
                  <a:txBody>
                    <a:bodyPr/>
                    <a:lstStyle/>
                    <a:p>
                      <a:r>
                        <a:rPr lang="en-US" sz="1500"/>
                        <a:t>Market-Rate</a:t>
                      </a:r>
                    </a:p>
                  </a:txBody>
                  <a:tcPr marL="131196" marR="131196" marT="65598" marB="655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a:t>Private equity, bank loans, REITs</a:t>
                      </a:r>
                    </a:p>
                    <a:p>
                      <a:endParaRPr lang="en-US" sz="1500"/>
                    </a:p>
                  </a:txBody>
                  <a:tcPr marL="131196" marR="131196" marT="65598" marB="655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a:t>Market-driven, no rent restrictions</a:t>
                      </a:r>
                    </a:p>
                  </a:txBody>
                  <a:tcPr marL="131196" marR="131196" marT="65598" marB="655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a:t>Minimal or none</a:t>
                      </a:r>
                    </a:p>
                    <a:p>
                      <a:endParaRPr lang="en-US" sz="1500"/>
                    </a:p>
                  </a:txBody>
                  <a:tcPr marL="131196" marR="131196" marT="65598" marB="655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a:t>Faster, fewer regulatory hurdles</a:t>
                      </a:r>
                    </a:p>
                    <a:p>
                      <a:endParaRPr lang="en-US" sz="1500"/>
                    </a:p>
                  </a:txBody>
                  <a:tcPr marL="131196" marR="131196" marT="65598" marB="655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a:t>Higher risk but higher returns</a:t>
                      </a:r>
                    </a:p>
                    <a:p>
                      <a:endParaRPr lang="en-US" sz="1500"/>
                    </a:p>
                  </a:txBody>
                  <a:tcPr marL="131196" marR="131196" marT="65598" marB="65598"/>
                </a:tc>
                <a:extLst>
                  <a:ext uri="{0D108BD9-81ED-4DB2-BD59-A6C34878D82A}">
                    <a16:rowId xmlns:a16="http://schemas.microsoft.com/office/drawing/2014/main" val="3372790874"/>
                  </a:ext>
                </a:extLst>
              </a:tr>
              <a:tr h="1273144">
                <a:tc>
                  <a:txBody>
                    <a:bodyPr/>
                    <a:lstStyle/>
                    <a:p>
                      <a:r>
                        <a:rPr lang="en-US" sz="1500"/>
                        <a:t>Affordable </a:t>
                      </a:r>
                    </a:p>
                  </a:txBody>
                  <a:tcPr marL="131196" marR="131196" marT="65598" marB="65598"/>
                </a:tc>
                <a:tc>
                  <a:txBody>
                    <a:bodyPr/>
                    <a:lstStyle/>
                    <a:p>
                      <a:r>
                        <a:rPr lang="en-US" sz="1500"/>
                        <a:t>LIHTC, state &amp; federal grants, philanthropy</a:t>
                      </a:r>
                    </a:p>
                  </a:txBody>
                  <a:tcPr marL="131196" marR="131196" marT="65598" marB="655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a:t>Income-based rent caps, regulated affordability</a:t>
                      </a:r>
                    </a:p>
                  </a:txBody>
                  <a:tcPr marL="131196" marR="131196" marT="65598" marB="6559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a:t>Subsidies &amp; tax credits essential</a:t>
                      </a:r>
                    </a:p>
                    <a:p>
                      <a:endParaRPr lang="en-US" sz="1500"/>
                    </a:p>
                  </a:txBody>
                  <a:tcPr marL="131196" marR="131196" marT="65598" marB="65598"/>
                </a:tc>
                <a:tc>
                  <a:txBody>
                    <a:bodyPr/>
                    <a:lstStyle/>
                    <a:p>
                      <a:r>
                        <a:rPr lang="en-US" sz="1500"/>
                        <a:t>Slower, complex approval processes</a:t>
                      </a:r>
                    </a:p>
                  </a:txBody>
                  <a:tcPr marL="131196" marR="131196" marT="65598" marB="65598"/>
                </a:tc>
                <a:tc>
                  <a:txBody>
                    <a:bodyPr/>
                    <a:lstStyle/>
                    <a:p>
                      <a:r>
                        <a:rPr lang="en-US" sz="1500"/>
                        <a:t>Lower risk but limited returns</a:t>
                      </a:r>
                    </a:p>
                    <a:p>
                      <a:endParaRPr lang="en-US" sz="1500"/>
                    </a:p>
                  </a:txBody>
                  <a:tcPr marL="131196" marR="131196" marT="65598" marB="65598"/>
                </a:tc>
                <a:extLst>
                  <a:ext uri="{0D108BD9-81ED-4DB2-BD59-A6C34878D82A}">
                    <a16:rowId xmlns:a16="http://schemas.microsoft.com/office/drawing/2014/main" val="2143546150"/>
                  </a:ext>
                </a:extLst>
              </a:tr>
            </a:tbl>
          </a:graphicData>
        </a:graphic>
      </p:graphicFrame>
      <p:pic>
        <p:nvPicPr>
          <p:cNvPr id="3" name="Picture 2">
            <a:extLst>
              <a:ext uri="{FF2B5EF4-FFF2-40B4-BE49-F238E27FC236}">
                <a16:creationId xmlns:a16="http://schemas.microsoft.com/office/drawing/2014/main" id="{E085E3AF-604A-F549-0F69-E1574DE7EA63}"/>
              </a:ext>
            </a:extLst>
          </p:cNvPr>
          <p:cNvPicPr>
            <a:picLocks noChangeAspect="1"/>
          </p:cNvPicPr>
          <p:nvPr/>
        </p:nvPicPr>
        <p:blipFill>
          <a:blip r:embed="rId3"/>
          <a:stretch>
            <a:fillRect/>
          </a:stretch>
        </p:blipFill>
        <p:spPr>
          <a:xfrm>
            <a:off x="8181975" y="1966980"/>
            <a:ext cx="3797761" cy="3421874"/>
          </a:xfrm>
          <a:prstGeom prst="rect">
            <a:avLst/>
          </a:prstGeom>
        </p:spPr>
      </p:pic>
    </p:spTree>
    <p:extLst>
      <p:ext uri="{BB962C8B-B14F-4D97-AF65-F5344CB8AC3E}">
        <p14:creationId xmlns:p14="http://schemas.microsoft.com/office/powerpoint/2010/main" val="27015166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9">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F56B4243-6269-1252-96C4-DC0B2F9B4543}"/>
              </a:ext>
            </a:extLst>
          </p:cNvPr>
          <p:cNvSpPr txBox="1">
            <a:spLocks/>
          </p:cNvSpPr>
          <p:nvPr/>
        </p:nvSpPr>
        <p:spPr>
          <a:xfrm>
            <a:off x="635000" y="640823"/>
            <a:ext cx="3688406" cy="558314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fontAlgn="auto">
              <a:spcAft>
                <a:spcPts val="600"/>
              </a:spcAft>
              <a:buClrTx/>
              <a:buSzTx/>
              <a:tabLst/>
              <a:defRPr/>
            </a:pPr>
            <a:r>
              <a:rPr kumimoji="0" lang="en-US" sz="4400" b="0" i="0" u="none" strike="noStrike" kern="1200" cap="none" spc="0" normalizeH="0" baseline="0" noProof="0">
                <a:ln>
                  <a:noFill/>
                </a:ln>
                <a:solidFill>
                  <a:schemeClr val="tx1"/>
                </a:solidFill>
                <a:effectLst/>
                <a:uLnTx/>
                <a:uFillTx/>
                <a:latin typeface="+mj-lt"/>
                <a:ea typeface="+mj-ea"/>
                <a:cs typeface="+mj-cs"/>
              </a:rPr>
              <a:t>City’s Responsibilities</a:t>
            </a:r>
          </a:p>
        </p:txBody>
      </p:sp>
      <p:sp>
        <p:nvSpPr>
          <p:cNvPr id="42"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extBox 3">
            <a:extLst>
              <a:ext uri="{FF2B5EF4-FFF2-40B4-BE49-F238E27FC236}">
                <a16:creationId xmlns:a16="http://schemas.microsoft.com/office/drawing/2014/main" id="{463043AA-D1B3-6ED1-C2C7-564D44D121E0}"/>
              </a:ext>
            </a:extLst>
          </p:cNvPr>
          <p:cNvGraphicFramePr/>
          <p:nvPr>
            <p:extLst>
              <p:ext uri="{D42A27DB-BD31-4B8C-83A1-F6EECF244321}">
                <p14:modId xmlns:p14="http://schemas.microsoft.com/office/powerpoint/2010/main" val="12407920"/>
              </p:ext>
            </p:extLst>
          </p:nvPr>
        </p:nvGraphicFramePr>
        <p:xfrm>
          <a:off x="4990172" y="1671720"/>
          <a:ext cx="5720271" cy="40017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343095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D59A072-8AD1-4D2E-51D3-C8BB7B9F8733}"/>
            </a:ext>
          </a:extLst>
        </p:cNvPr>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CB59BA-B762-5213-243D-1DA0492BD60C}"/>
              </a:ext>
            </a:extLst>
          </p:cNvPr>
          <p:cNvSpPr>
            <a:spLocks noGrp="1"/>
          </p:cNvSpPr>
          <p:nvPr>
            <p:ph type="title"/>
          </p:nvPr>
        </p:nvSpPr>
        <p:spPr>
          <a:xfrm>
            <a:off x="841248" y="548640"/>
            <a:ext cx="3600860" cy="5431536"/>
          </a:xfrm>
        </p:spPr>
        <p:txBody>
          <a:bodyPr>
            <a:normAutofit/>
          </a:bodyPr>
          <a:lstStyle/>
          <a:p>
            <a:r>
              <a:rPr lang="en-US" sz="5400"/>
              <a:t>Miramonte: Agricultural Mitigation Compliance</a:t>
            </a:r>
          </a:p>
        </p:txBody>
      </p:sp>
      <p:sp>
        <p:nvSpPr>
          <p:cNvPr id="28"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92A5314-AB87-E2E7-8CDC-404DFBBA46B7}"/>
              </a:ext>
            </a:extLst>
          </p:cNvPr>
          <p:cNvSpPr>
            <a:spLocks noGrp="1"/>
          </p:cNvSpPr>
          <p:nvPr>
            <p:ph idx="1"/>
          </p:nvPr>
        </p:nvSpPr>
        <p:spPr>
          <a:xfrm>
            <a:off x="5126418" y="552091"/>
            <a:ext cx="6224335" cy="5431536"/>
          </a:xfrm>
        </p:spPr>
        <p:txBody>
          <a:bodyPr anchor="ctr">
            <a:normAutofit/>
          </a:bodyPr>
          <a:lstStyle/>
          <a:p>
            <a:pPr marL="0" indent="0">
              <a:buNone/>
            </a:pPr>
            <a:r>
              <a:rPr lang="en-US" sz="2200"/>
              <a:t>In December 2022, LAFCO conditionally approved the annexation with the Condition of meeting the Agricultural Conservation Easement </a:t>
            </a:r>
          </a:p>
          <a:p>
            <a:pPr marL="0" indent="0">
              <a:buNone/>
            </a:pPr>
            <a:endParaRPr lang="en-US" sz="2200"/>
          </a:p>
          <a:p>
            <a:pPr lvl="1"/>
            <a:r>
              <a:rPr lang="en-US" sz="2200"/>
              <a:t>LAFCO Requirement – 1:1 Ratio </a:t>
            </a:r>
          </a:p>
          <a:p>
            <a:pPr lvl="1"/>
            <a:r>
              <a:rPr lang="en-US" sz="2200"/>
              <a:t>Responsibility of Developer, City to Implement </a:t>
            </a:r>
          </a:p>
          <a:p>
            <a:pPr lvl="2"/>
            <a:r>
              <a:rPr lang="en-US" sz="1800"/>
              <a:t>Obtain an easement within Vicinity of Soledad or pay in-lieu fees to LAFCO</a:t>
            </a:r>
          </a:p>
          <a:p>
            <a:pPr lvl="1"/>
            <a:r>
              <a:rPr lang="en-US" sz="2200"/>
              <a:t>Condition has to be met in order to file Certificate of Completion which will formalize the annexation &amp; formally include Miramonte into City Limits</a:t>
            </a:r>
          </a:p>
          <a:p>
            <a:pPr lvl="2"/>
            <a:r>
              <a:rPr lang="en-US" sz="2200"/>
              <a:t>Expected to be completed by the end of 2025</a:t>
            </a:r>
          </a:p>
        </p:txBody>
      </p:sp>
    </p:spTree>
    <p:extLst>
      <p:ext uri="{BB962C8B-B14F-4D97-AF65-F5344CB8AC3E}">
        <p14:creationId xmlns:p14="http://schemas.microsoft.com/office/powerpoint/2010/main" val="28273445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F53C229-AA05-29B6-7CDA-D7D9FD672BF8}"/>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E25B504-7C47-64C5-0760-AE6490363D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EB684E6-9E16-05FC-840A-4BE8C1EDA4AF}"/>
              </a:ext>
            </a:extLst>
          </p:cNvPr>
          <p:cNvPicPr>
            <a:picLocks noChangeAspect="1"/>
          </p:cNvPicPr>
          <p:nvPr/>
        </p:nvPicPr>
        <p:blipFill>
          <a:blip r:embed="rId3"/>
          <a:srcRect t="8536"/>
          <a:stretch/>
        </p:blipFill>
        <p:spPr>
          <a:xfrm>
            <a:off x="20" y="-22"/>
            <a:ext cx="12191977" cy="6858022"/>
          </a:xfrm>
          <a:prstGeom prst="rect">
            <a:avLst/>
          </a:prstGeom>
        </p:spPr>
      </p:pic>
      <p:sp>
        <p:nvSpPr>
          <p:cNvPr id="12" name="Rectangle 11">
            <a:extLst>
              <a:ext uri="{FF2B5EF4-FFF2-40B4-BE49-F238E27FC236}">
                <a16:creationId xmlns:a16="http://schemas.microsoft.com/office/drawing/2014/main" id="{3E38F8BE-C12B-55EC-B5DA-AA9370820A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103377" y="1100316"/>
            <a:ext cx="6858003" cy="4657347"/>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6DC192DB-8EE1-DE07-5BB1-57AE949411F4}"/>
              </a:ext>
            </a:extLst>
          </p:cNvPr>
          <p:cNvSpPr>
            <a:spLocks noGrp="1"/>
          </p:cNvSpPr>
          <p:nvPr>
            <p:ph type="subTitle" idx="1"/>
          </p:nvPr>
        </p:nvSpPr>
        <p:spPr>
          <a:xfrm>
            <a:off x="1206983" y="1623191"/>
            <a:ext cx="10744225" cy="1578054"/>
          </a:xfrm>
        </p:spPr>
        <p:txBody>
          <a:bodyPr anchor="b">
            <a:normAutofit/>
          </a:bodyPr>
          <a:lstStyle/>
          <a:p>
            <a:pPr algn="l"/>
            <a:r>
              <a:rPr lang="en-US">
                <a:solidFill>
                  <a:srgbClr val="FFFFFF"/>
                </a:solidFill>
              </a:rPr>
              <a:t>City of Soledad Community and Economic Development Department</a:t>
            </a:r>
          </a:p>
        </p:txBody>
      </p:sp>
      <p:sp>
        <p:nvSpPr>
          <p:cNvPr id="14" name="Rectangle 13">
            <a:extLst>
              <a:ext uri="{FF2B5EF4-FFF2-40B4-BE49-F238E27FC236}">
                <a16:creationId xmlns:a16="http://schemas.microsoft.com/office/drawing/2014/main" id="{AC97E20B-5C15-80AC-354C-EFFA8C738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40187" y="2206184"/>
            <a:ext cx="6858003" cy="2445624"/>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501BB12F-C2F6-249C-0567-42E667B18D1B}"/>
              </a:ext>
            </a:extLst>
          </p:cNvPr>
          <p:cNvPicPr>
            <a:picLocks noChangeAspect="1"/>
          </p:cNvPicPr>
          <p:nvPr/>
        </p:nvPicPr>
        <p:blipFill>
          <a:blip r:embed="rId4"/>
          <a:stretch>
            <a:fillRect/>
          </a:stretch>
        </p:blipFill>
        <p:spPr>
          <a:xfrm>
            <a:off x="162168" y="1247692"/>
            <a:ext cx="12029832" cy="552527"/>
          </a:xfrm>
          <a:prstGeom prst="rect">
            <a:avLst/>
          </a:prstGeom>
        </p:spPr>
      </p:pic>
      <p:pic>
        <p:nvPicPr>
          <p:cNvPr id="13" name="Picture 12">
            <a:extLst>
              <a:ext uri="{FF2B5EF4-FFF2-40B4-BE49-F238E27FC236}">
                <a16:creationId xmlns:a16="http://schemas.microsoft.com/office/drawing/2014/main" id="{443B92BC-8822-9DB1-CA80-4232210DBD5C}"/>
              </a:ext>
            </a:extLst>
          </p:cNvPr>
          <p:cNvPicPr>
            <a:picLocks noChangeAspect="1"/>
          </p:cNvPicPr>
          <p:nvPr/>
        </p:nvPicPr>
        <p:blipFill>
          <a:blip r:embed="rId4"/>
          <a:stretch>
            <a:fillRect/>
          </a:stretch>
        </p:blipFill>
        <p:spPr>
          <a:xfrm>
            <a:off x="215196" y="877773"/>
            <a:ext cx="11973755" cy="552527"/>
          </a:xfrm>
          <a:prstGeom prst="rect">
            <a:avLst/>
          </a:prstGeom>
        </p:spPr>
      </p:pic>
      <p:pic>
        <p:nvPicPr>
          <p:cNvPr id="16" name="Picture 15">
            <a:extLst>
              <a:ext uri="{FF2B5EF4-FFF2-40B4-BE49-F238E27FC236}">
                <a16:creationId xmlns:a16="http://schemas.microsoft.com/office/drawing/2014/main" id="{5E87DE36-5305-4EEB-CBF6-3B4CBB683B8F}"/>
              </a:ext>
            </a:extLst>
          </p:cNvPr>
          <p:cNvPicPr>
            <a:picLocks noChangeAspect="1"/>
          </p:cNvPicPr>
          <p:nvPr/>
        </p:nvPicPr>
        <p:blipFill>
          <a:blip r:embed="rId4"/>
          <a:stretch>
            <a:fillRect/>
          </a:stretch>
        </p:blipFill>
        <p:spPr>
          <a:xfrm>
            <a:off x="215195" y="507854"/>
            <a:ext cx="11973755" cy="552527"/>
          </a:xfrm>
          <a:prstGeom prst="rect">
            <a:avLst/>
          </a:prstGeom>
        </p:spPr>
      </p:pic>
      <p:pic>
        <p:nvPicPr>
          <p:cNvPr id="18" name="Picture 17">
            <a:extLst>
              <a:ext uri="{FF2B5EF4-FFF2-40B4-BE49-F238E27FC236}">
                <a16:creationId xmlns:a16="http://schemas.microsoft.com/office/drawing/2014/main" id="{F6900865-F5DC-9A30-D20B-3C06E52DFBBD}"/>
              </a:ext>
            </a:extLst>
          </p:cNvPr>
          <p:cNvPicPr>
            <a:picLocks noChangeAspect="1"/>
          </p:cNvPicPr>
          <p:nvPr/>
        </p:nvPicPr>
        <p:blipFill>
          <a:blip r:embed="rId4"/>
          <a:srcRect t="39660" b="-1"/>
          <a:stretch/>
        </p:blipFill>
        <p:spPr>
          <a:xfrm>
            <a:off x="313961" y="507845"/>
            <a:ext cx="11907912" cy="209705"/>
          </a:xfrm>
          <a:prstGeom prst="rect">
            <a:avLst/>
          </a:prstGeom>
        </p:spPr>
      </p:pic>
      <p:sp>
        <p:nvSpPr>
          <p:cNvPr id="2" name="Title 1">
            <a:extLst>
              <a:ext uri="{FF2B5EF4-FFF2-40B4-BE49-F238E27FC236}">
                <a16:creationId xmlns:a16="http://schemas.microsoft.com/office/drawing/2014/main" id="{D9AFCE05-47A3-C872-BDAF-28CAE18E3AF3}"/>
              </a:ext>
            </a:extLst>
          </p:cNvPr>
          <p:cNvSpPr>
            <a:spLocks noGrp="1"/>
          </p:cNvSpPr>
          <p:nvPr>
            <p:ph type="ctrTitle"/>
          </p:nvPr>
        </p:nvSpPr>
        <p:spPr>
          <a:xfrm>
            <a:off x="557692" y="1769199"/>
            <a:ext cx="11288759" cy="3569242"/>
          </a:xfrm>
        </p:spPr>
        <p:txBody>
          <a:bodyPr anchor="t">
            <a:normAutofit/>
          </a:bodyPr>
          <a:lstStyle/>
          <a:p>
            <a:r>
              <a:rPr lang="en-US" sz="4800">
                <a:solidFill>
                  <a:srgbClr val="FFFFFF"/>
                </a:solidFill>
              </a:rPr>
              <a:t>Thank you!</a:t>
            </a:r>
          </a:p>
        </p:txBody>
      </p:sp>
    </p:spTree>
    <p:extLst>
      <p:ext uri="{BB962C8B-B14F-4D97-AF65-F5344CB8AC3E}">
        <p14:creationId xmlns:p14="http://schemas.microsoft.com/office/powerpoint/2010/main" val="1696427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D75A5B51-0925-4835-8511-A0DD17EAA9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C2EB6B9-75CB-CAF6-0182-CD38E0847A05}"/>
              </a:ext>
            </a:extLst>
          </p:cNvPr>
          <p:cNvSpPr>
            <a:spLocks noGrp="1"/>
          </p:cNvSpPr>
          <p:nvPr>
            <p:ph type="title"/>
          </p:nvPr>
        </p:nvSpPr>
        <p:spPr>
          <a:xfrm>
            <a:off x="612648" y="365125"/>
            <a:ext cx="5295015" cy="2063808"/>
          </a:xfrm>
        </p:spPr>
        <p:txBody>
          <a:bodyPr anchor="b">
            <a:normAutofit/>
          </a:bodyPr>
          <a:lstStyle/>
          <a:p>
            <a:r>
              <a:rPr lang="en-US" sz="4600"/>
              <a:t>Project Description</a:t>
            </a:r>
          </a:p>
        </p:txBody>
      </p:sp>
      <p:sp>
        <p:nvSpPr>
          <p:cNvPr id="16" name="Sketch line">
            <a:extLst>
              <a:ext uri="{FF2B5EF4-FFF2-40B4-BE49-F238E27FC236}">
                <a16:creationId xmlns:a16="http://schemas.microsoft.com/office/drawing/2014/main" id="{5CDFD20D-8E4F-4E3A-AF87-93F23E0D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2650181"/>
            <a:ext cx="4343400" cy="18288"/>
          </a:xfrm>
          <a:custGeom>
            <a:avLst/>
            <a:gdLst>
              <a:gd name="connsiteX0" fmla="*/ 0 w 4343400"/>
              <a:gd name="connsiteY0" fmla="*/ 0 h 18288"/>
              <a:gd name="connsiteX1" fmla="*/ 577052 w 4343400"/>
              <a:gd name="connsiteY1" fmla="*/ 0 h 18288"/>
              <a:gd name="connsiteX2" fmla="*/ 1067235 w 4343400"/>
              <a:gd name="connsiteY2" fmla="*/ 0 h 18288"/>
              <a:gd name="connsiteX3" fmla="*/ 1600853 w 4343400"/>
              <a:gd name="connsiteY3" fmla="*/ 0 h 18288"/>
              <a:gd name="connsiteX4" fmla="*/ 2264773 w 4343400"/>
              <a:gd name="connsiteY4" fmla="*/ 0 h 18288"/>
              <a:gd name="connsiteX5" fmla="*/ 2841825 w 4343400"/>
              <a:gd name="connsiteY5" fmla="*/ 0 h 18288"/>
              <a:gd name="connsiteX6" fmla="*/ 3375442 w 4343400"/>
              <a:gd name="connsiteY6" fmla="*/ 0 h 18288"/>
              <a:gd name="connsiteX7" fmla="*/ 4343400 w 4343400"/>
              <a:gd name="connsiteY7" fmla="*/ 0 h 18288"/>
              <a:gd name="connsiteX8" fmla="*/ 4343400 w 4343400"/>
              <a:gd name="connsiteY8" fmla="*/ 18288 h 18288"/>
              <a:gd name="connsiteX9" fmla="*/ 3722914 w 4343400"/>
              <a:gd name="connsiteY9" fmla="*/ 18288 h 18288"/>
              <a:gd name="connsiteX10" fmla="*/ 3189297 w 4343400"/>
              <a:gd name="connsiteY10" fmla="*/ 18288 h 18288"/>
              <a:gd name="connsiteX11" fmla="*/ 2481943 w 4343400"/>
              <a:gd name="connsiteY11" fmla="*/ 18288 h 18288"/>
              <a:gd name="connsiteX12" fmla="*/ 1904891 w 4343400"/>
              <a:gd name="connsiteY12" fmla="*/ 18288 h 18288"/>
              <a:gd name="connsiteX13" fmla="*/ 1414707 w 4343400"/>
              <a:gd name="connsiteY13" fmla="*/ 18288 h 18288"/>
              <a:gd name="connsiteX14" fmla="*/ 750788 w 4343400"/>
              <a:gd name="connsiteY14" fmla="*/ 18288 h 18288"/>
              <a:gd name="connsiteX15" fmla="*/ 0 w 4343400"/>
              <a:gd name="connsiteY15" fmla="*/ 18288 h 18288"/>
              <a:gd name="connsiteX16" fmla="*/ 0 w 434340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3400" h="18288" fill="none" extrusionOk="0">
                <a:moveTo>
                  <a:pt x="0" y="0"/>
                </a:moveTo>
                <a:cubicBezTo>
                  <a:pt x="233209" y="-19550"/>
                  <a:pt x="330816" y="19068"/>
                  <a:pt x="577052" y="0"/>
                </a:cubicBezTo>
                <a:cubicBezTo>
                  <a:pt x="823288" y="-19068"/>
                  <a:pt x="875077" y="10360"/>
                  <a:pt x="1067235" y="0"/>
                </a:cubicBezTo>
                <a:cubicBezTo>
                  <a:pt x="1259393" y="-10360"/>
                  <a:pt x="1410699" y="2939"/>
                  <a:pt x="1600853" y="0"/>
                </a:cubicBezTo>
                <a:cubicBezTo>
                  <a:pt x="1791007" y="-2939"/>
                  <a:pt x="2101644" y="-26225"/>
                  <a:pt x="2264773" y="0"/>
                </a:cubicBezTo>
                <a:cubicBezTo>
                  <a:pt x="2427902" y="26225"/>
                  <a:pt x="2690426" y="-27726"/>
                  <a:pt x="2841825" y="0"/>
                </a:cubicBezTo>
                <a:cubicBezTo>
                  <a:pt x="2993224" y="27726"/>
                  <a:pt x="3172320" y="-18569"/>
                  <a:pt x="3375442" y="0"/>
                </a:cubicBezTo>
                <a:cubicBezTo>
                  <a:pt x="3578564" y="18569"/>
                  <a:pt x="4003119" y="21909"/>
                  <a:pt x="4343400" y="0"/>
                </a:cubicBezTo>
                <a:cubicBezTo>
                  <a:pt x="4343798" y="7429"/>
                  <a:pt x="4343380" y="10822"/>
                  <a:pt x="4343400" y="18288"/>
                </a:cubicBezTo>
                <a:cubicBezTo>
                  <a:pt x="4109047" y="14709"/>
                  <a:pt x="3996986" y="7919"/>
                  <a:pt x="3722914" y="18288"/>
                </a:cubicBezTo>
                <a:cubicBezTo>
                  <a:pt x="3448842" y="28657"/>
                  <a:pt x="3340973" y="29252"/>
                  <a:pt x="3189297" y="18288"/>
                </a:cubicBezTo>
                <a:cubicBezTo>
                  <a:pt x="3037621" y="7324"/>
                  <a:pt x="2636891" y="-9539"/>
                  <a:pt x="2481943" y="18288"/>
                </a:cubicBezTo>
                <a:cubicBezTo>
                  <a:pt x="2326995" y="46115"/>
                  <a:pt x="2131632" y="740"/>
                  <a:pt x="1904891" y="18288"/>
                </a:cubicBezTo>
                <a:cubicBezTo>
                  <a:pt x="1678150" y="35836"/>
                  <a:pt x="1575362" y="-3381"/>
                  <a:pt x="1414707" y="18288"/>
                </a:cubicBezTo>
                <a:cubicBezTo>
                  <a:pt x="1254052" y="39957"/>
                  <a:pt x="1051093" y="-335"/>
                  <a:pt x="750788" y="18288"/>
                </a:cubicBezTo>
                <a:cubicBezTo>
                  <a:pt x="450483" y="36911"/>
                  <a:pt x="293781" y="22900"/>
                  <a:pt x="0" y="18288"/>
                </a:cubicBezTo>
                <a:cubicBezTo>
                  <a:pt x="-591" y="13205"/>
                  <a:pt x="-663" y="6329"/>
                  <a:pt x="0" y="0"/>
                </a:cubicBezTo>
                <a:close/>
              </a:path>
              <a:path w="4343400" h="18288" stroke="0" extrusionOk="0">
                <a:moveTo>
                  <a:pt x="0" y="0"/>
                </a:moveTo>
                <a:cubicBezTo>
                  <a:pt x="212719" y="-28531"/>
                  <a:pt x="340561" y="-1164"/>
                  <a:pt x="577052" y="0"/>
                </a:cubicBezTo>
                <a:cubicBezTo>
                  <a:pt x="813543" y="1164"/>
                  <a:pt x="866967" y="-9376"/>
                  <a:pt x="1067235" y="0"/>
                </a:cubicBezTo>
                <a:cubicBezTo>
                  <a:pt x="1267503" y="9376"/>
                  <a:pt x="1485778" y="-20470"/>
                  <a:pt x="1774589" y="0"/>
                </a:cubicBezTo>
                <a:cubicBezTo>
                  <a:pt x="2063400" y="20470"/>
                  <a:pt x="2090152" y="-14502"/>
                  <a:pt x="2351641" y="0"/>
                </a:cubicBezTo>
                <a:cubicBezTo>
                  <a:pt x="2613130" y="14502"/>
                  <a:pt x="2802864" y="19125"/>
                  <a:pt x="2928693" y="0"/>
                </a:cubicBezTo>
                <a:cubicBezTo>
                  <a:pt x="3054522" y="-19125"/>
                  <a:pt x="3482611" y="-2038"/>
                  <a:pt x="3636046" y="0"/>
                </a:cubicBezTo>
                <a:cubicBezTo>
                  <a:pt x="3789481" y="2038"/>
                  <a:pt x="4012363" y="973"/>
                  <a:pt x="4343400" y="0"/>
                </a:cubicBezTo>
                <a:cubicBezTo>
                  <a:pt x="4342514" y="5429"/>
                  <a:pt x="4344221" y="14046"/>
                  <a:pt x="4343400" y="18288"/>
                </a:cubicBezTo>
                <a:cubicBezTo>
                  <a:pt x="4078870" y="-6138"/>
                  <a:pt x="4015967" y="29658"/>
                  <a:pt x="3809782" y="18288"/>
                </a:cubicBezTo>
                <a:cubicBezTo>
                  <a:pt x="3603597" y="6918"/>
                  <a:pt x="3495552" y="24439"/>
                  <a:pt x="3189297" y="18288"/>
                </a:cubicBezTo>
                <a:cubicBezTo>
                  <a:pt x="2883042" y="12137"/>
                  <a:pt x="2850610" y="32583"/>
                  <a:pt x="2568811" y="18288"/>
                </a:cubicBezTo>
                <a:cubicBezTo>
                  <a:pt x="2287012" y="3993"/>
                  <a:pt x="2279820" y="23580"/>
                  <a:pt x="1991759" y="18288"/>
                </a:cubicBezTo>
                <a:cubicBezTo>
                  <a:pt x="1703698" y="12996"/>
                  <a:pt x="1616455" y="23157"/>
                  <a:pt x="1284405" y="18288"/>
                </a:cubicBezTo>
                <a:cubicBezTo>
                  <a:pt x="952355" y="13419"/>
                  <a:pt x="783530" y="16053"/>
                  <a:pt x="577052" y="18288"/>
                </a:cubicBezTo>
                <a:cubicBezTo>
                  <a:pt x="370574" y="20523"/>
                  <a:pt x="173929" y="5195"/>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E66F0B4-62F1-AB86-EDF9-8669461DEBD6}"/>
              </a:ext>
            </a:extLst>
          </p:cNvPr>
          <p:cNvSpPr>
            <a:spLocks noGrp="1"/>
          </p:cNvSpPr>
          <p:nvPr>
            <p:ph idx="1"/>
          </p:nvPr>
        </p:nvSpPr>
        <p:spPr>
          <a:xfrm>
            <a:off x="612648" y="2908005"/>
            <a:ext cx="6040957" cy="3268957"/>
          </a:xfrm>
        </p:spPr>
        <p:txBody>
          <a:bodyPr vert="horz" lIns="91440" tIns="45720" rIns="91440" bIns="45720" rtlCol="0" anchor="t">
            <a:normAutofit/>
          </a:bodyPr>
          <a:lstStyle/>
          <a:p>
            <a:pPr marL="0" indent="0">
              <a:buNone/>
            </a:pPr>
            <a:endParaRPr lang="en-US" sz="2200" i="1">
              <a:highlight>
                <a:srgbClr val="FFFF00"/>
              </a:highlight>
            </a:endParaRPr>
          </a:p>
          <a:p>
            <a:r>
              <a:rPr lang="en-US" sz="2200"/>
              <a:t>647 Acres of future development East of Soledad</a:t>
            </a:r>
          </a:p>
          <a:p>
            <a:r>
              <a:rPr lang="en-US" sz="2200"/>
              <a:t>2,392 homes projected</a:t>
            </a:r>
          </a:p>
          <a:p>
            <a:r>
              <a:rPr lang="en-US" sz="2200"/>
              <a:t>100,000 sq ft of commercial space</a:t>
            </a:r>
          </a:p>
          <a:p>
            <a:endParaRPr lang="en-US" sz="2200"/>
          </a:p>
        </p:txBody>
      </p:sp>
      <p:pic>
        <p:nvPicPr>
          <p:cNvPr id="5" name="Picture 4">
            <a:extLst>
              <a:ext uri="{FF2B5EF4-FFF2-40B4-BE49-F238E27FC236}">
                <a16:creationId xmlns:a16="http://schemas.microsoft.com/office/drawing/2014/main" id="{6C39C1A8-EE50-F7E2-B7B1-65C6868BEF41}"/>
              </a:ext>
            </a:extLst>
          </p:cNvPr>
          <p:cNvPicPr>
            <a:picLocks noChangeAspect="1"/>
          </p:cNvPicPr>
          <p:nvPr/>
        </p:nvPicPr>
        <p:blipFill>
          <a:blip r:embed="rId3"/>
          <a:stretch>
            <a:fillRect/>
          </a:stretch>
        </p:blipFill>
        <p:spPr>
          <a:xfrm>
            <a:off x="6653605" y="203014"/>
            <a:ext cx="5295014" cy="6451972"/>
          </a:xfrm>
          <a:prstGeom prst="rect">
            <a:avLst/>
          </a:prstGeom>
        </p:spPr>
      </p:pic>
    </p:spTree>
    <p:extLst>
      <p:ext uri="{BB962C8B-B14F-4D97-AF65-F5344CB8AC3E}">
        <p14:creationId xmlns:p14="http://schemas.microsoft.com/office/powerpoint/2010/main" val="1284273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A6B5263-F56D-2170-3D3D-73E8CB3ED557}"/>
            </a:ext>
          </a:extLst>
        </p:cNvPr>
        <p:cNvGrpSpPr/>
        <p:nvPr/>
      </p:nvGrpSpPr>
      <p:grpSpPr>
        <a:xfrm>
          <a:off x="0" y="0"/>
          <a:ext cx="0" cy="0"/>
          <a:chOff x="0" y="0"/>
          <a:chExt cx="0" cy="0"/>
        </a:xfrm>
      </p:grpSpPr>
      <p:sp>
        <p:nvSpPr>
          <p:cNvPr id="22" name="Rectangle 21">
            <a:extLst>
              <a:ext uri="{FF2B5EF4-FFF2-40B4-BE49-F238E27FC236}">
                <a16:creationId xmlns:a16="http://schemas.microsoft.com/office/drawing/2014/main" id="{AE2B703B-46F9-481A-A605-82E2A828C4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85D4B1-D532-6AF4-5F45-2AA0220A4467}"/>
              </a:ext>
            </a:extLst>
          </p:cNvPr>
          <p:cNvSpPr>
            <a:spLocks noGrp="1"/>
          </p:cNvSpPr>
          <p:nvPr>
            <p:ph type="title"/>
          </p:nvPr>
        </p:nvSpPr>
        <p:spPr>
          <a:xfrm>
            <a:off x="838200" y="459863"/>
            <a:ext cx="10515600" cy="1004594"/>
          </a:xfrm>
        </p:spPr>
        <p:txBody>
          <a:bodyPr>
            <a:normAutofit/>
          </a:bodyPr>
          <a:lstStyle/>
          <a:p>
            <a:pPr algn="ctr"/>
            <a:r>
              <a:rPr lang="en-US">
                <a:solidFill>
                  <a:srgbClr val="FFFFFF"/>
                </a:solidFill>
              </a:rPr>
              <a:t>Background/History </a:t>
            </a:r>
          </a:p>
        </p:txBody>
      </p:sp>
      <p:sp>
        <p:nvSpPr>
          <p:cNvPr id="24" name="Rectangle: Rounded Corners 23">
            <a:extLst>
              <a:ext uri="{FF2B5EF4-FFF2-40B4-BE49-F238E27FC236}">
                <a16:creationId xmlns:a16="http://schemas.microsoft.com/office/drawing/2014/main" id="{F13BE4D7-0C3D-4906-B230-A1C5B4665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496" y="1587970"/>
            <a:ext cx="11033008" cy="4768380"/>
          </a:xfrm>
          <a:prstGeom prst="roundRect">
            <a:avLst>
              <a:gd name="adj" fmla="val 3174"/>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Content Placeholder 2">
            <a:extLst>
              <a:ext uri="{FF2B5EF4-FFF2-40B4-BE49-F238E27FC236}">
                <a16:creationId xmlns:a16="http://schemas.microsoft.com/office/drawing/2014/main" id="{647DF3D4-C29A-0836-D395-9AC598A2BFB8}"/>
              </a:ext>
            </a:extLst>
          </p:cNvPr>
          <p:cNvGraphicFramePr>
            <a:graphicFrameLocks noGrp="1"/>
          </p:cNvGraphicFramePr>
          <p:nvPr>
            <p:ph idx="1"/>
            <p:extLst>
              <p:ext uri="{D42A27DB-BD31-4B8C-83A1-F6EECF244321}">
                <p14:modId xmlns:p14="http://schemas.microsoft.com/office/powerpoint/2010/main" val="2340106169"/>
              </p:ext>
            </p:extLst>
          </p:nvPr>
        </p:nvGraphicFramePr>
        <p:xfrm>
          <a:off x="838200" y="1800911"/>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581231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36E5E15-33D8-7756-E6BB-6310D056AD82}"/>
            </a:ext>
          </a:extLst>
        </p:cNvPr>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725F2684-0B90-A200-98AA-816BD43987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BCD4001-74D2-56D7-79FD-50AFE558CC77}"/>
              </a:ext>
            </a:extLst>
          </p:cNvPr>
          <p:cNvSpPr>
            <a:spLocks noGrp="1"/>
          </p:cNvSpPr>
          <p:nvPr>
            <p:ph type="title"/>
          </p:nvPr>
        </p:nvSpPr>
        <p:spPr>
          <a:xfrm>
            <a:off x="640080" y="325369"/>
            <a:ext cx="4368602" cy="1956841"/>
          </a:xfrm>
        </p:spPr>
        <p:txBody>
          <a:bodyPr anchor="b">
            <a:normAutofit/>
          </a:bodyPr>
          <a:lstStyle/>
          <a:p>
            <a:r>
              <a:rPr lang="en-US" sz="5400"/>
              <a:t>Miramonte Specific Plan </a:t>
            </a:r>
          </a:p>
        </p:txBody>
      </p:sp>
      <p:sp>
        <p:nvSpPr>
          <p:cNvPr id="23" name="sketchy line">
            <a:extLst>
              <a:ext uri="{FF2B5EF4-FFF2-40B4-BE49-F238E27FC236}">
                <a16:creationId xmlns:a16="http://schemas.microsoft.com/office/drawing/2014/main" id="{86D9CB71-57D9-0EB6-7CFE-87CCF8A1FE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AA35EAE-4BEB-D2EE-EF9B-390F81EAB8D6}"/>
              </a:ext>
            </a:extLst>
          </p:cNvPr>
          <p:cNvSpPr>
            <a:spLocks noGrp="1"/>
          </p:cNvSpPr>
          <p:nvPr>
            <p:ph idx="1"/>
          </p:nvPr>
        </p:nvSpPr>
        <p:spPr>
          <a:xfrm>
            <a:off x="640080" y="2872899"/>
            <a:ext cx="4243589" cy="3320668"/>
          </a:xfrm>
        </p:spPr>
        <p:txBody>
          <a:bodyPr>
            <a:normAutofit lnSpcReduction="10000"/>
          </a:bodyPr>
          <a:lstStyle/>
          <a:p>
            <a:r>
              <a:rPr lang="en-US" sz="2000"/>
              <a:t>A specific plan is a detailed planning document that guides development ensuring it aligns with city goals</a:t>
            </a:r>
          </a:p>
          <a:p>
            <a:pPr marL="0" indent="0">
              <a:buNone/>
            </a:pPr>
            <a:r>
              <a:rPr lang="en-US" sz="2000"/>
              <a:t> </a:t>
            </a:r>
          </a:p>
          <a:p>
            <a:pPr lvl="1"/>
            <a:r>
              <a:rPr lang="en-US" sz="2000"/>
              <a:t>Land Use </a:t>
            </a:r>
          </a:p>
          <a:p>
            <a:pPr lvl="1"/>
            <a:r>
              <a:rPr lang="en-US" sz="2000"/>
              <a:t>Circulation</a:t>
            </a:r>
          </a:p>
          <a:p>
            <a:pPr lvl="1"/>
            <a:r>
              <a:rPr lang="en-US" sz="2000"/>
              <a:t>Parks, Recreation and Open Space </a:t>
            </a:r>
          </a:p>
          <a:p>
            <a:pPr lvl="1"/>
            <a:r>
              <a:rPr lang="en-US" sz="2000"/>
              <a:t>Public Services and Facilities</a:t>
            </a:r>
          </a:p>
          <a:p>
            <a:pPr lvl="1"/>
            <a:r>
              <a:rPr lang="en-US" sz="2000"/>
              <a:t>Implementation </a:t>
            </a:r>
          </a:p>
        </p:txBody>
      </p:sp>
      <p:pic>
        <p:nvPicPr>
          <p:cNvPr id="5" name="Picture 4">
            <a:extLst>
              <a:ext uri="{FF2B5EF4-FFF2-40B4-BE49-F238E27FC236}">
                <a16:creationId xmlns:a16="http://schemas.microsoft.com/office/drawing/2014/main" id="{8D5AACF0-E1AB-62DD-A75C-E057C5C6D315}"/>
              </a:ext>
            </a:extLst>
          </p:cNvPr>
          <p:cNvPicPr>
            <a:picLocks noChangeAspect="1"/>
          </p:cNvPicPr>
          <p:nvPr/>
        </p:nvPicPr>
        <p:blipFill>
          <a:blip r:embed="rId3"/>
          <a:srcRect l="16925" r="1537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985990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6D797A3-623A-6FDD-B3F3-C2123167C0E8}"/>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CDEFAB-7F2F-3B67-7674-77D653B28C9E}"/>
              </a:ext>
            </a:extLst>
          </p:cNvPr>
          <p:cNvSpPr>
            <a:spLocks noGrp="1"/>
          </p:cNvSpPr>
          <p:nvPr>
            <p:ph type="title"/>
          </p:nvPr>
        </p:nvSpPr>
        <p:spPr>
          <a:xfrm>
            <a:off x="640080" y="325369"/>
            <a:ext cx="4368602" cy="1956841"/>
          </a:xfrm>
        </p:spPr>
        <p:txBody>
          <a:bodyPr anchor="b">
            <a:normAutofit/>
          </a:bodyPr>
          <a:lstStyle/>
          <a:p>
            <a:r>
              <a:rPr lang="en-US" sz="3800"/>
              <a:t>Why is the Miramonte Specific Plan Area Important?</a:t>
            </a:r>
          </a:p>
        </p:txBody>
      </p:sp>
      <p:sp>
        <p:nvSpPr>
          <p:cNvPr id="1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1D4FC30-C51F-5DD3-B015-4B3638B72D82}"/>
              </a:ext>
            </a:extLst>
          </p:cNvPr>
          <p:cNvSpPr>
            <a:spLocks noGrp="1"/>
          </p:cNvSpPr>
          <p:nvPr>
            <p:ph idx="1"/>
          </p:nvPr>
        </p:nvSpPr>
        <p:spPr>
          <a:xfrm>
            <a:off x="640080" y="2872899"/>
            <a:ext cx="4243589" cy="3320668"/>
          </a:xfrm>
        </p:spPr>
        <p:txBody>
          <a:bodyPr>
            <a:normAutofit/>
          </a:bodyPr>
          <a:lstStyle/>
          <a:p>
            <a:r>
              <a:rPr lang="en-US" sz="2200"/>
              <a:t>Meets General Plan Policies</a:t>
            </a:r>
          </a:p>
          <a:p>
            <a:r>
              <a:rPr lang="en-US" sz="2200"/>
              <a:t>Focusing on Available Land for Development Opportunities </a:t>
            </a:r>
          </a:p>
          <a:p>
            <a:r>
              <a:rPr lang="en-US" sz="2200"/>
              <a:t>Public Benefits </a:t>
            </a:r>
          </a:p>
          <a:p>
            <a:r>
              <a:rPr lang="en-US" sz="2200"/>
              <a:t>Community Needs</a:t>
            </a:r>
            <a:endParaRPr lang="en-US" sz="1800"/>
          </a:p>
          <a:p>
            <a:endParaRPr lang="en-US" sz="2200"/>
          </a:p>
        </p:txBody>
      </p:sp>
      <p:pic>
        <p:nvPicPr>
          <p:cNvPr id="5" name="Picture 4" descr="Floorplan on a table">
            <a:extLst>
              <a:ext uri="{FF2B5EF4-FFF2-40B4-BE49-F238E27FC236}">
                <a16:creationId xmlns:a16="http://schemas.microsoft.com/office/drawing/2014/main" id="{E2391702-6D0A-C753-D623-CE7F7F640B8B}"/>
              </a:ext>
            </a:extLst>
          </p:cNvPr>
          <p:cNvPicPr>
            <a:picLocks noChangeAspect="1"/>
          </p:cNvPicPr>
          <p:nvPr/>
        </p:nvPicPr>
        <p:blipFill>
          <a:blip r:embed="rId3"/>
          <a:srcRect l="22961" r="6325"/>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462001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0AE2622-2372-8164-A408-0AAE6853386C}"/>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56A794B5-D10A-AEAA-C3D0-9189AC60AE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ketchy line">
            <a:extLst>
              <a:ext uri="{FF2B5EF4-FFF2-40B4-BE49-F238E27FC236}">
                <a16:creationId xmlns:a16="http://schemas.microsoft.com/office/drawing/2014/main" id="{AFC9DAF1-9B50-6ED0-E2D0-B0EF3EC68D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C150935-3255-48F8-5F1A-C012C4EFAECB}"/>
              </a:ext>
            </a:extLst>
          </p:cNvPr>
          <p:cNvPicPr>
            <a:picLocks noChangeAspect="1"/>
          </p:cNvPicPr>
          <p:nvPr/>
        </p:nvPicPr>
        <p:blipFill>
          <a:blip r:embed="rId3"/>
          <a:stretch>
            <a:fillRect/>
          </a:stretch>
        </p:blipFill>
        <p:spPr>
          <a:xfrm>
            <a:off x="7187729" y="0"/>
            <a:ext cx="5029321" cy="6858000"/>
          </a:xfrm>
          <a:prstGeom prst="rect">
            <a:avLst/>
          </a:prstGeom>
        </p:spPr>
      </p:pic>
      <p:pic>
        <p:nvPicPr>
          <p:cNvPr id="3" name="Picture 2">
            <a:extLst>
              <a:ext uri="{FF2B5EF4-FFF2-40B4-BE49-F238E27FC236}">
                <a16:creationId xmlns:a16="http://schemas.microsoft.com/office/drawing/2014/main" id="{37F65B8C-3067-0CD2-642D-A7E2B9A235EF}"/>
              </a:ext>
            </a:extLst>
          </p:cNvPr>
          <p:cNvPicPr>
            <a:picLocks noChangeAspect="1"/>
          </p:cNvPicPr>
          <p:nvPr/>
        </p:nvPicPr>
        <p:blipFill>
          <a:blip r:embed="rId4"/>
          <a:srcRect r="7224"/>
          <a:stretch/>
        </p:blipFill>
        <p:spPr>
          <a:xfrm>
            <a:off x="0" y="0"/>
            <a:ext cx="7175402" cy="6858000"/>
          </a:xfrm>
          <a:prstGeom prst="rect">
            <a:avLst/>
          </a:prstGeom>
        </p:spPr>
      </p:pic>
      <p:pic>
        <p:nvPicPr>
          <p:cNvPr id="5" name="Picture 4">
            <a:extLst>
              <a:ext uri="{FF2B5EF4-FFF2-40B4-BE49-F238E27FC236}">
                <a16:creationId xmlns:a16="http://schemas.microsoft.com/office/drawing/2014/main" id="{8431C068-3321-8DB2-852D-015D910C9EA8}"/>
              </a:ext>
            </a:extLst>
          </p:cNvPr>
          <p:cNvPicPr>
            <a:picLocks noChangeAspect="1"/>
          </p:cNvPicPr>
          <p:nvPr/>
        </p:nvPicPr>
        <p:blipFill>
          <a:blip r:embed="rId5"/>
          <a:stretch>
            <a:fillRect/>
          </a:stretch>
        </p:blipFill>
        <p:spPr>
          <a:xfrm>
            <a:off x="5959417" y="329021"/>
            <a:ext cx="1008544" cy="745711"/>
          </a:xfrm>
          <a:prstGeom prst="rect">
            <a:avLst/>
          </a:prstGeom>
        </p:spPr>
      </p:pic>
    </p:spTree>
    <p:extLst>
      <p:ext uri="{BB962C8B-B14F-4D97-AF65-F5344CB8AC3E}">
        <p14:creationId xmlns:p14="http://schemas.microsoft.com/office/powerpoint/2010/main" val="3160067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0AE2622-2372-8164-A408-0AAE6853386C}"/>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56A794B5-D10A-AEAA-C3D0-9189AC60AE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ketchy line">
            <a:extLst>
              <a:ext uri="{FF2B5EF4-FFF2-40B4-BE49-F238E27FC236}">
                <a16:creationId xmlns:a16="http://schemas.microsoft.com/office/drawing/2014/main" id="{AFC9DAF1-9B50-6ED0-E2D0-B0EF3EC68D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C150935-3255-48F8-5F1A-C012C4EFAECB}"/>
              </a:ext>
            </a:extLst>
          </p:cNvPr>
          <p:cNvPicPr>
            <a:picLocks noChangeAspect="1"/>
          </p:cNvPicPr>
          <p:nvPr/>
        </p:nvPicPr>
        <p:blipFill>
          <a:blip r:embed="rId3"/>
          <a:srcRect l="8781" t="6234" r="15336" b="44811"/>
          <a:stretch/>
        </p:blipFill>
        <p:spPr>
          <a:xfrm>
            <a:off x="27302" y="0"/>
            <a:ext cx="7658367" cy="6770809"/>
          </a:xfrm>
          <a:prstGeom prst="rect">
            <a:avLst/>
          </a:prstGeom>
        </p:spPr>
      </p:pic>
      <p:pic>
        <p:nvPicPr>
          <p:cNvPr id="3" name="Picture 2">
            <a:extLst>
              <a:ext uri="{FF2B5EF4-FFF2-40B4-BE49-F238E27FC236}">
                <a16:creationId xmlns:a16="http://schemas.microsoft.com/office/drawing/2014/main" id="{7696DC0E-5739-236F-179A-8E4CFBD7096C}"/>
              </a:ext>
            </a:extLst>
          </p:cNvPr>
          <p:cNvPicPr>
            <a:picLocks noChangeAspect="1"/>
          </p:cNvPicPr>
          <p:nvPr/>
        </p:nvPicPr>
        <p:blipFill>
          <a:blip r:embed="rId3"/>
          <a:srcRect l="12126" t="78266" r="53841" b="14758"/>
          <a:stretch/>
        </p:blipFill>
        <p:spPr>
          <a:xfrm>
            <a:off x="7747199" y="1208047"/>
            <a:ext cx="4319703" cy="1218359"/>
          </a:xfrm>
          <a:prstGeom prst="rect">
            <a:avLst/>
          </a:prstGeom>
        </p:spPr>
      </p:pic>
      <p:pic>
        <p:nvPicPr>
          <p:cNvPr id="5" name="Picture 4">
            <a:extLst>
              <a:ext uri="{FF2B5EF4-FFF2-40B4-BE49-F238E27FC236}">
                <a16:creationId xmlns:a16="http://schemas.microsoft.com/office/drawing/2014/main" id="{43EC260B-2E02-5265-5916-9D4E9DDF3E47}"/>
              </a:ext>
            </a:extLst>
          </p:cNvPr>
          <p:cNvPicPr>
            <a:picLocks noChangeAspect="1"/>
          </p:cNvPicPr>
          <p:nvPr/>
        </p:nvPicPr>
        <p:blipFill>
          <a:blip r:embed="rId3"/>
          <a:srcRect l="46260" t="78706" r="12995" b="14758"/>
          <a:stretch/>
        </p:blipFill>
        <p:spPr>
          <a:xfrm>
            <a:off x="7712971" y="2781262"/>
            <a:ext cx="4391923" cy="969372"/>
          </a:xfrm>
          <a:prstGeom prst="rect">
            <a:avLst/>
          </a:prstGeom>
        </p:spPr>
      </p:pic>
    </p:spTree>
    <p:extLst>
      <p:ext uri="{BB962C8B-B14F-4D97-AF65-F5344CB8AC3E}">
        <p14:creationId xmlns:p14="http://schemas.microsoft.com/office/powerpoint/2010/main" val="5219635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0a712308-cd4f-4f96-8122-ac84d607d6f8}" enabled="0" method="" siteId="{0a712308-cd4f-4f96-8122-ac84d607d6f8}"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34</Slides>
  <Notes>34</Notes>
  <HiddenSlides>0</HiddenSlide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Office Theme</vt:lpstr>
      <vt:lpstr>1_Office Theme</vt:lpstr>
      <vt:lpstr>Introduction to the Miramonte Specific Plan Area</vt:lpstr>
      <vt:lpstr>Meeting Agenda and Expectations</vt:lpstr>
      <vt:lpstr>Meeting Agenda and Expectations</vt:lpstr>
      <vt:lpstr>Project Description</vt:lpstr>
      <vt:lpstr>Background/History </vt:lpstr>
      <vt:lpstr>Miramonte Specific Plan </vt:lpstr>
      <vt:lpstr>Why is the Miramonte Specific Plan Area Important?</vt:lpstr>
      <vt:lpstr>PowerPoint Presentation</vt:lpstr>
      <vt:lpstr>PowerPoint Presentation</vt:lpstr>
      <vt:lpstr>Questions?</vt:lpstr>
      <vt:lpstr>Roles in Comprehensive Plans and Implementation</vt:lpstr>
      <vt:lpstr>Role of the Community</vt:lpstr>
      <vt:lpstr>Role of City Staff</vt:lpstr>
      <vt:lpstr>Role of Planning Commission</vt:lpstr>
      <vt:lpstr>Role of City Council</vt:lpstr>
      <vt:lpstr>Typical Land Development Process</vt:lpstr>
      <vt:lpstr>Typical Land Development Process</vt:lpstr>
      <vt:lpstr>Current Status of Miramonte</vt:lpstr>
      <vt:lpstr>Miramonte Work for the Next 6 months</vt:lpstr>
      <vt:lpstr>What is a Development Agreement? </vt:lpstr>
      <vt:lpstr>Miramonte Developer Agreement: Deal Points</vt:lpstr>
      <vt:lpstr>Questions?</vt:lpstr>
      <vt:lpstr>PowerPoint Presentation</vt:lpstr>
      <vt:lpstr>PowerPoint Presentation</vt:lpstr>
      <vt:lpstr>PowerPoint Presentation</vt:lpstr>
      <vt:lpstr>PowerPoint Presentation</vt:lpstr>
      <vt:lpstr>PowerPoint Presentation</vt:lpstr>
      <vt:lpstr>Questions?</vt:lpstr>
      <vt:lpstr>Miramonte: Housing</vt:lpstr>
      <vt:lpstr>Miramonte: Housing</vt:lpstr>
      <vt:lpstr>PowerPoint Presentation</vt:lpstr>
      <vt:lpstr>PowerPoint Presentation</vt:lpstr>
      <vt:lpstr>Miramonte: Agricultural Mitigation Compliance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the Miramonte Specific Plan Area</dc:title>
  <dc:creator>Ariana Mora</dc:creator>
  <cp:revision>1</cp:revision>
  <dcterms:created xsi:type="dcterms:W3CDTF">2025-03-03T18:53:40Z</dcterms:created>
  <dcterms:modified xsi:type="dcterms:W3CDTF">2025-03-07T00:35:37Z</dcterms:modified>
</cp:coreProperties>
</file>